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60" r:id="rId1"/>
  </p:sldMasterIdLst>
  <p:notesMasterIdLst>
    <p:notesMasterId r:id="rId35"/>
  </p:notesMasterIdLst>
  <p:handoutMasterIdLst>
    <p:handoutMasterId r:id="rId36"/>
  </p:handoutMasterIdLst>
  <p:sldIdLst>
    <p:sldId id="256" r:id="rId2"/>
    <p:sldId id="257" r:id="rId3"/>
    <p:sldId id="285" r:id="rId4"/>
    <p:sldId id="291" r:id="rId5"/>
    <p:sldId id="292" r:id="rId6"/>
    <p:sldId id="293" r:id="rId7"/>
    <p:sldId id="290" r:id="rId8"/>
    <p:sldId id="261" r:id="rId9"/>
    <p:sldId id="264" r:id="rId10"/>
    <p:sldId id="265" r:id="rId11"/>
    <p:sldId id="266" r:id="rId12"/>
    <p:sldId id="280" r:id="rId13"/>
    <p:sldId id="267" r:id="rId14"/>
    <p:sldId id="281" r:id="rId15"/>
    <p:sldId id="272" r:id="rId16"/>
    <p:sldId id="282" r:id="rId17"/>
    <p:sldId id="295" r:id="rId18"/>
    <p:sldId id="273" r:id="rId19"/>
    <p:sldId id="283" r:id="rId20"/>
    <p:sldId id="274" r:id="rId21"/>
    <p:sldId id="289" r:id="rId22"/>
    <p:sldId id="276" r:id="rId23"/>
    <p:sldId id="260" r:id="rId24"/>
    <p:sldId id="275" r:id="rId25"/>
    <p:sldId id="277" r:id="rId26"/>
    <p:sldId id="279" r:id="rId27"/>
    <p:sldId id="296" r:id="rId28"/>
    <p:sldId id="278" r:id="rId29"/>
    <p:sldId id="287" r:id="rId30"/>
    <p:sldId id="288" r:id="rId31"/>
    <p:sldId id="262" r:id="rId32"/>
    <p:sldId id="294" r:id="rId33"/>
    <p:sldId id="263" r:id="rId34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7FBE1"/>
    <a:srgbClr val="E8F8B6"/>
    <a:srgbClr val="F0F7C5"/>
    <a:srgbClr val="E3F09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954" autoAdjust="0"/>
    <p:restoredTop sz="94790" autoAdjust="0"/>
  </p:normalViewPr>
  <p:slideViewPr>
    <p:cSldViewPr>
      <p:cViewPr varScale="1">
        <p:scale>
          <a:sx n="47" d="100"/>
          <a:sy n="47" d="100"/>
        </p:scale>
        <p:origin x="-102" y="-60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2736"/>
    </p:cViewPr>
  </p:sorterViewPr>
  <p:notesViewPr>
    <p:cSldViewPr>
      <p:cViewPr varScale="1">
        <p:scale>
          <a:sx n="57" d="100"/>
          <a:sy n="57" d="100"/>
        </p:scale>
        <p:origin x="-252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0A641E-B9A9-4661-9C81-856D685C322D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</dgm:pt>
    <dgm:pt modelId="{84563749-AEE2-4FF2-875A-68A806AF2165}">
      <dgm:prSet phldrT="[Text]"/>
      <dgm:spPr/>
      <dgm:t>
        <a:bodyPr/>
        <a:lstStyle/>
        <a:p>
          <a:r>
            <a:rPr lang="en-GB" dirty="0" smtClean="0"/>
            <a:t>Methodology</a:t>
          </a:r>
          <a:endParaRPr lang="en-GB" dirty="0"/>
        </a:p>
      </dgm:t>
    </dgm:pt>
    <dgm:pt modelId="{E6081DAA-8DDC-4581-B10F-BEBF380865E1}" type="parTrans" cxnId="{595F451C-3DB5-4DE1-AAD4-9F2C468622D0}">
      <dgm:prSet/>
      <dgm:spPr/>
      <dgm:t>
        <a:bodyPr/>
        <a:lstStyle/>
        <a:p>
          <a:endParaRPr lang="en-GB"/>
        </a:p>
      </dgm:t>
    </dgm:pt>
    <dgm:pt modelId="{536CECD3-E3CC-4455-9A0B-24CFC013B45E}" type="sibTrans" cxnId="{595F451C-3DB5-4DE1-AAD4-9F2C468622D0}">
      <dgm:prSet/>
      <dgm:spPr/>
      <dgm:t>
        <a:bodyPr/>
        <a:lstStyle/>
        <a:p>
          <a:endParaRPr lang="en-GB"/>
        </a:p>
      </dgm:t>
    </dgm:pt>
    <dgm:pt modelId="{F24A5BD0-A87D-4686-8AE4-F74A21940FB4}">
      <dgm:prSet phldrT="[Text]"/>
      <dgm:spPr/>
      <dgm:t>
        <a:bodyPr/>
        <a:lstStyle/>
        <a:p>
          <a:r>
            <a:rPr lang="en-GB" dirty="0" smtClean="0"/>
            <a:t>Data collection</a:t>
          </a:r>
          <a:endParaRPr lang="en-GB" dirty="0"/>
        </a:p>
      </dgm:t>
    </dgm:pt>
    <dgm:pt modelId="{FC28E907-F754-443E-856A-94C987E089A6}" type="parTrans" cxnId="{000F2B01-7562-4A1A-B515-00331672920E}">
      <dgm:prSet/>
      <dgm:spPr/>
      <dgm:t>
        <a:bodyPr/>
        <a:lstStyle/>
        <a:p>
          <a:endParaRPr lang="en-GB"/>
        </a:p>
      </dgm:t>
    </dgm:pt>
    <dgm:pt modelId="{80264D56-B8DE-43C0-9454-248D22BC5C9A}" type="sibTrans" cxnId="{000F2B01-7562-4A1A-B515-00331672920E}">
      <dgm:prSet/>
      <dgm:spPr/>
      <dgm:t>
        <a:bodyPr/>
        <a:lstStyle/>
        <a:p>
          <a:endParaRPr lang="en-GB"/>
        </a:p>
      </dgm:t>
    </dgm:pt>
    <dgm:pt modelId="{15951A21-1EE9-4EB9-854E-9BDCBF3B4617}">
      <dgm:prSet phldrT="[Text]"/>
      <dgm:spPr/>
      <dgm:t>
        <a:bodyPr/>
        <a:lstStyle/>
        <a:p>
          <a:r>
            <a:rPr lang="en-GB" dirty="0" smtClean="0"/>
            <a:t>Cross country analysis</a:t>
          </a:r>
          <a:endParaRPr lang="en-GB" dirty="0"/>
        </a:p>
      </dgm:t>
    </dgm:pt>
    <dgm:pt modelId="{EEED0F45-256D-4592-9FAC-C72A5BA49554}" type="parTrans" cxnId="{90706DC4-C60D-40F5-B7FE-85AE462A0B06}">
      <dgm:prSet/>
      <dgm:spPr/>
      <dgm:t>
        <a:bodyPr/>
        <a:lstStyle/>
        <a:p>
          <a:endParaRPr lang="en-GB"/>
        </a:p>
      </dgm:t>
    </dgm:pt>
    <dgm:pt modelId="{857B96E4-B473-4C30-9671-3339132A1E64}" type="sibTrans" cxnId="{90706DC4-C60D-40F5-B7FE-85AE462A0B06}">
      <dgm:prSet/>
      <dgm:spPr/>
      <dgm:t>
        <a:bodyPr/>
        <a:lstStyle/>
        <a:p>
          <a:endParaRPr lang="en-GB"/>
        </a:p>
      </dgm:t>
    </dgm:pt>
    <dgm:pt modelId="{8B80AFA5-6721-4DC8-A315-CD8B0430BAB4}">
      <dgm:prSet phldrT="[Text]"/>
      <dgm:spPr/>
      <dgm:t>
        <a:bodyPr/>
        <a:lstStyle/>
        <a:p>
          <a:r>
            <a:rPr lang="en-GB" dirty="0" smtClean="0"/>
            <a:t>Report</a:t>
          </a:r>
          <a:endParaRPr lang="en-GB" dirty="0"/>
        </a:p>
      </dgm:t>
    </dgm:pt>
    <dgm:pt modelId="{CDB3E2AF-C75D-46B4-87B5-1FBF6427137A}" type="parTrans" cxnId="{D462A070-9D23-4E40-8D88-ED2DCCAC3329}">
      <dgm:prSet/>
      <dgm:spPr/>
      <dgm:t>
        <a:bodyPr/>
        <a:lstStyle/>
        <a:p>
          <a:endParaRPr lang="en-GB"/>
        </a:p>
      </dgm:t>
    </dgm:pt>
    <dgm:pt modelId="{113CB0C7-DAE2-4067-88A7-118A55685DE5}" type="sibTrans" cxnId="{D462A070-9D23-4E40-8D88-ED2DCCAC3329}">
      <dgm:prSet/>
      <dgm:spPr/>
      <dgm:t>
        <a:bodyPr/>
        <a:lstStyle/>
        <a:p>
          <a:endParaRPr lang="en-GB"/>
        </a:p>
      </dgm:t>
    </dgm:pt>
    <dgm:pt modelId="{1B8C143D-8557-4C9D-B023-C33BD48EFE86}">
      <dgm:prSet/>
      <dgm:spPr/>
      <dgm:t>
        <a:bodyPr/>
        <a:lstStyle/>
        <a:p>
          <a:r>
            <a:rPr lang="en-GB" dirty="0" smtClean="0"/>
            <a:t>Sept 2008</a:t>
          </a:r>
          <a:endParaRPr lang="en-GB" dirty="0"/>
        </a:p>
      </dgm:t>
    </dgm:pt>
    <dgm:pt modelId="{CBAD66DF-35F2-415F-AD4C-96B808B510B3}" type="parTrans" cxnId="{C483F528-EAD2-4652-B49F-C8643B395CB5}">
      <dgm:prSet/>
      <dgm:spPr/>
      <dgm:t>
        <a:bodyPr/>
        <a:lstStyle/>
        <a:p>
          <a:endParaRPr lang="en-GB"/>
        </a:p>
      </dgm:t>
    </dgm:pt>
    <dgm:pt modelId="{3449E6B8-96F1-42EE-BCAD-D8694F8C7490}" type="sibTrans" cxnId="{C483F528-EAD2-4652-B49F-C8643B395CB5}">
      <dgm:prSet/>
      <dgm:spPr/>
      <dgm:t>
        <a:bodyPr/>
        <a:lstStyle/>
        <a:p>
          <a:endParaRPr lang="en-GB"/>
        </a:p>
      </dgm:t>
    </dgm:pt>
    <dgm:pt modelId="{8274C0A6-9FFD-4E6F-A427-C4319915C14C}">
      <dgm:prSet/>
      <dgm:spPr/>
      <dgm:t>
        <a:bodyPr/>
        <a:lstStyle/>
        <a:p>
          <a:r>
            <a:rPr lang="en-GB" dirty="0" smtClean="0"/>
            <a:t>Nov 2008</a:t>
          </a:r>
          <a:endParaRPr lang="en-GB" dirty="0"/>
        </a:p>
      </dgm:t>
    </dgm:pt>
    <dgm:pt modelId="{844E9699-468C-4A19-B56C-C1AF1614F87E}" type="parTrans" cxnId="{3CCB22E7-A9F7-4E9D-9819-F14DF86E0A35}">
      <dgm:prSet/>
      <dgm:spPr/>
      <dgm:t>
        <a:bodyPr/>
        <a:lstStyle/>
        <a:p>
          <a:endParaRPr lang="en-GB"/>
        </a:p>
      </dgm:t>
    </dgm:pt>
    <dgm:pt modelId="{E7C559CA-D9D8-42BD-A775-6ADF438A0ED8}" type="sibTrans" cxnId="{3CCB22E7-A9F7-4E9D-9819-F14DF86E0A35}">
      <dgm:prSet/>
      <dgm:spPr/>
      <dgm:t>
        <a:bodyPr/>
        <a:lstStyle/>
        <a:p>
          <a:endParaRPr lang="en-GB"/>
        </a:p>
      </dgm:t>
    </dgm:pt>
    <dgm:pt modelId="{78590579-0FDF-4B26-80DF-EB55A760D44B}">
      <dgm:prSet/>
      <dgm:spPr/>
      <dgm:t>
        <a:bodyPr/>
        <a:lstStyle/>
        <a:p>
          <a:r>
            <a:rPr lang="en-GB" dirty="0" smtClean="0"/>
            <a:t>Dec 2008</a:t>
          </a:r>
          <a:endParaRPr lang="en-GB" dirty="0"/>
        </a:p>
      </dgm:t>
    </dgm:pt>
    <dgm:pt modelId="{7ACBE579-CDFC-4EDF-8F15-1DF47FAB8E2D}" type="parTrans" cxnId="{86A912AB-ABCC-458B-9C8B-CF37DD10E6DD}">
      <dgm:prSet/>
      <dgm:spPr/>
      <dgm:t>
        <a:bodyPr/>
        <a:lstStyle/>
        <a:p>
          <a:endParaRPr lang="en-GB"/>
        </a:p>
      </dgm:t>
    </dgm:pt>
    <dgm:pt modelId="{CA2D1CF8-02A1-41D0-B735-1EF1A65380EE}" type="sibTrans" cxnId="{86A912AB-ABCC-458B-9C8B-CF37DD10E6DD}">
      <dgm:prSet/>
      <dgm:spPr/>
      <dgm:t>
        <a:bodyPr/>
        <a:lstStyle/>
        <a:p>
          <a:endParaRPr lang="en-GB"/>
        </a:p>
      </dgm:t>
    </dgm:pt>
    <dgm:pt modelId="{8BFB931E-169C-4A1E-91ED-E86360D2FE90}">
      <dgm:prSet/>
      <dgm:spPr/>
      <dgm:t>
        <a:bodyPr/>
        <a:lstStyle/>
        <a:p>
          <a:r>
            <a:rPr lang="en-GB" dirty="0" smtClean="0"/>
            <a:t>Feb 2009</a:t>
          </a:r>
          <a:endParaRPr lang="en-GB" dirty="0"/>
        </a:p>
      </dgm:t>
    </dgm:pt>
    <dgm:pt modelId="{A9ADCF3A-3B7E-421F-852E-D170EC851DE6}" type="parTrans" cxnId="{99A8FB85-3464-4E71-84A8-3BD83676AC93}">
      <dgm:prSet/>
      <dgm:spPr/>
      <dgm:t>
        <a:bodyPr/>
        <a:lstStyle/>
        <a:p>
          <a:endParaRPr lang="en-GB"/>
        </a:p>
      </dgm:t>
    </dgm:pt>
    <dgm:pt modelId="{86BCD989-2118-427A-882B-59027C7A7073}" type="sibTrans" cxnId="{99A8FB85-3464-4E71-84A8-3BD83676AC93}">
      <dgm:prSet/>
      <dgm:spPr/>
      <dgm:t>
        <a:bodyPr/>
        <a:lstStyle/>
        <a:p>
          <a:endParaRPr lang="en-GB"/>
        </a:p>
      </dgm:t>
    </dgm:pt>
    <dgm:pt modelId="{D0AA1CFC-86B5-4D7C-B032-57BD3FD6339D}" type="pres">
      <dgm:prSet presAssocID="{360A641E-B9A9-4661-9C81-856D685C322D}" presName="linearFlow" presStyleCnt="0">
        <dgm:presLayoutVars>
          <dgm:dir/>
          <dgm:animLvl val="lvl"/>
          <dgm:resizeHandles val="exact"/>
        </dgm:presLayoutVars>
      </dgm:prSet>
      <dgm:spPr/>
    </dgm:pt>
    <dgm:pt modelId="{0DC7C8FC-2051-47E0-896A-F757A7AB31DF}" type="pres">
      <dgm:prSet presAssocID="{84563749-AEE2-4FF2-875A-68A806AF2165}" presName="composite" presStyleCnt="0"/>
      <dgm:spPr/>
    </dgm:pt>
    <dgm:pt modelId="{A3A0AF50-8320-4CB3-B241-B843C31A5DB4}" type="pres">
      <dgm:prSet presAssocID="{84563749-AEE2-4FF2-875A-68A806AF2165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31B3E1B-70F4-455B-8F60-A0D0720A88F1}" type="pres">
      <dgm:prSet presAssocID="{84563749-AEE2-4FF2-875A-68A806AF2165}" presName="parSh" presStyleLbl="node1" presStyleIdx="0" presStyleCnt="4"/>
      <dgm:spPr/>
      <dgm:t>
        <a:bodyPr/>
        <a:lstStyle/>
        <a:p>
          <a:endParaRPr lang="en-GB"/>
        </a:p>
      </dgm:t>
    </dgm:pt>
    <dgm:pt modelId="{0223FE7C-1239-44FE-B0E7-8B2B0E4DF1F6}" type="pres">
      <dgm:prSet presAssocID="{84563749-AEE2-4FF2-875A-68A806AF2165}" presName="desTx" presStyleLbl="f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95D67B3-E1AD-4581-9D4C-D3B57392501A}" type="pres">
      <dgm:prSet presAssocID="{536CECD3-E3CC-4455-9A0B-24CFC013B45E}" presName="sibTrans" presStyleLbl="sibTrans2D1" presStyleIdx="0" presStyleCnt="3"/>
      <dgm:spPr/>
      <dgm:t>
        <a:bodyPr/>
        <a:lstStyle/>
        <a:p>
          <a:endParaRPr lang="en-GB"/>
        </a:p>
      </dgm:t>
    </dgm:pt>
    <dgm:pt modelId="{E47DB1FF-A8A3-479E-9706-05E2A905068B}" type="pres">
      <dgm:prSet presAssocID="{536CECD3-E3CC-4455-9A0B-24CFC013B45E}" presName="connTx" presStyleLbl="sibTrans2D1" presStyleIdx="0" presStyleCnt="3"/>
      <dgm:spPr/>
      <dgm:t>
        <a:bodyPr/>
        <a:lstStyle/>
        <a:p>
          <a:endParaRPr lang="en-GB"/>
        </a:p>
      </dgm:t>
    </dgm:pt>
    <dgm:pt modelId="{7CE97DC5-463A-4186-AAFD-CFCCFC3DBCA8}" type="pres">
      <dgm:prSet presAssocID="{F24A5BD0-A87D-4686-8AE4-F74A21940FB4}" presName="composite" presStyleCnt="0"/>
      <dgm:spPr/>
    </dgm:pt>
    <dgm:pt modelId="{2990886D-01B6-441B-9B88-399B67FA6097}" type="pres">
      <dgm:prSet presAssocID="{F24A5BD0-A87D-4686-8AE4-F74A21940FB4}" presName="parTx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633394C-066A-45CD-A4CD-B0012A0BAC40}" type="pres">
      <dgm:prSet presAssocID="{F24A5BD0-A87D-4686-8AE4-F74A21940FB4}" presName="parSh" presStyleLbl="node1" presStyleIdx="1" presStyleCnt="4"/>
      <dgm:spPr/>
      <dgm:t>
        <a:bodyPr/>
        <a:lstStyle/>
        <a:p>
          <a:endParaRPr lang="en-GB"/>
        </a:p>
      </dgm:t>
    </dgm:pt>
    <dgm:pt modelId="{B8474FEE-53A2-4D4D-B015-C81DF8F27328}" type="pres">
      <dgm:prSet presAssocID="{F24A5BD0-A87D-4686-8AE4-F74A21940FB4}" presName="desTx" presStyleLbl="f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13F1470-AFCC-4200-BBB1-22421DCC545B}" type="pres">
      <dgm:prSet presAssocID="{80264D56-B8DE-43C0-9454-248D22BC5C9A}" presName="sibTrans" presStyleLbl="sibTrans2D1" presStyleIdx="1" presStyleCnt="3"/>
      <dgm:spPr/>
      <dgm:t>
        <a:bodyPr/>
        <a:lstStyle/>
        <a:p>
          <a:endParaRPr lang="en-GB"/>
        </a:p>
      </dgm:t>
    </dgm:pt>
    <dgm:pt modelId="{C0F95AB3-AE09-4434-81BC-D4410C39FB4E}" type="pres">
      <dgm:prSet presAssocID="{80264D56-B8DE-43C0-9454-248D22BC5C9A}" presName="connTx" presStyleLbl="sibTrans2D1" presStyleIdx="1" presStyleCnt="3"/>
      <dgm:spPr/>
      <dgm:t>
        <a:bodyPr/>
        <a:lstStyle/>
        <a:p>
          <a:endParaRPr lang="en-GB"/>
        </a:p>
      </dgm:t>
    </dgm:pt>
    <dgm:pt modelId="{CD320B20-2BE1-4325-8935-2ECB7820A358}" type="pres">
      <dgm:prSet presAssocID="{15951A21-1EE9-4EB9-854E-9BDCBF3B4617}" presName="composite" presStyleCnt="0"/>
      <dgm:spPr/>
    </dgm:pt>
    <dgm:pt modelId="{43939876-A9F1-4409-9C83-2CA215EF5A6B}" type="pres">
      <dgm:prSet presAssocID="{15951A21-1EE9-4EB9-854E-9BDCBF3B4617}" presName="parTx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0B05397-28F1-42D1-91F9-8FC0F322E861}" type="pres">
      <dgm:prSet presAssocID="{15951A21-1EE9-4EB9-854E-9BDCBF3B4617}" presName="parSh" presStyleLbl="node1" presStyleIdx="2" presStyleCnt="4"/>
      <dgm:spPr/>
      <dgm:t>
        <a:bodyPr/>
        <a:lstStyle/>
        <a:p>
          <a:endParaRPr lang="en-GB"/>
        </a:p>
      </dgm:t>
    </dgm:pt>
    <dgm:pt modelId="{84370C1E-E428-4AC2-9D02-AC6C7B27B11E}" type="pres">
      <dgm:prSet presAssocID="{15951A21-1EE9-4EB9-854E-9BDCBF3B4617}" presName="desTx" presStyleLbl="f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CEBBB27-27E6-4503-ABF6-5645E854244B}" type="pres">
      <dgm:prSet presAssocID="{857B96E4-B473-4C30-9671-3339132A1E64}" presName="sibTrans" presStyleLbl="sibTrans2D1" presStyleIdx="2" presStyleCnt="3"/>
      <dgm:spPr/>
      <dgm:t>
        <a:bodyPr/>
        <a:lstStyle/>
        <a:p>
          <a:endParaRPr lang="en-GB"/>
        </a:p>
      </dgm:t>
    </dgm:pt>
    <dgm:pt modelId="{38FC1B70-76BE-4672-8E60-179D28D4BE59}" type="pres">
      <dgm:prSet presAssocID="{857B96E4-B473-4C30-9671-3339132A1E64}" presName="connTx" presStyleLbl="sibTrans2D1" presStyleIdx="2" presStyleCnt="3"/>
      <dgm:spPr/>
      <dgm:t>
        <a:bodyPr/>
        <a:lstStyle/>
        <a:p>
          <a:endParaRPr lang="en-GB"/>
        </a:p>
      </dgm:t>
    </dgm:pt>
    <dgm:pt modelId="{1C1F3ACF-8AC1-4145-B3FC-DE36D89671F5}" type="pres">
      <dgm:prSet presAssocID="{8B80AFA5-6721-4DC8-A315-CD8B0430BAB4}" presName="composite" presStyleCnt="0"/>
      <dgm:spPr/>
    </dgm:pt>
    <dgm:pt modelId="{49EEB0CB-663D-47C2-97CE-94F1E9867D4D}" type="pres">
      <dgm:prSet presAssocID="{8B80AFA5-6721-4DC8-A315-CD8B0430BAB4}" presName="parTx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99B7E25-CE99-4642-9CD2-D8419EF7413B}" type="pres">
      <dgm:prSet presAssocID="{8B80AFA5-6721-4DC8-A315-CD8B0430BAB4}" presName="parSh" presStyleLbl="node1" presStyleIdx="3" presStyleCnt="4"/>
      <dgm:spPr/>
      <dgm:t>
        <a:bodyPr/>
        <a:lstStyle/>
        <a:p>
          <a:endParaRPr lang="en-GB"/>
        </a:p>
      </dgm:t>
    </dgm:pt>
    <dgm:pt modelId="{171C5F65-6674-426E-AFAD-8115F3637BA8}" type="pres">
      <dgm:prSet presAssocID="{8B80AFA5-6721-4DC8-A315-CD8B0430BAB4}" presName="desTx" presStyleLbl="f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F76E1E20-6D34-40B2-AEBB-3F223FD3A424}" type="presOf" srcId="{857B96E4-B473-4C30-9671-3339132A1E64}" destId="{BCEBBB27-27E6-4503-ABF6-5645E854244B}" srcOrd="0" destOrd="0" presId="urn:microsoft.com/office/officeart/2005/8/layout/process3"/>
    <dgm:cxn modelId="{06065140-8940-48FF-9E2F-B6CD5A80E015}" type="presOf" srcId="{536CECD3-E3CC-4455-9A0B-24CFC013B45E}" destId="{695D67B3-E1AD-4581-9D4C-D3B57392501A}" srcOrd="0" destOrd="0" presId="urn:microsoft.com/office/officeart/2005/8/layout/process3"/>
    <dgm:cxn modelId="{B750701E-82AA-4C84-9C89-33B84E50B507}" type="presOf" srcId="{857B96E4-B473-4C30-9671-3339132A1E64}" destId="{38FC1B70-76BE-4672-8E60-179D28D4BE59}" srcOrd="1" destOrd="0" presId="urn:microsoft.com/office/officeart/2005/8/layout/process3"/>
    <dgm:cxn modelId="{90706DC4-C60D-40F5-B7FE-85AE462A0B06}" srcId="{360A641E-B9A9-4661-9C81-856D685C322D}" destId="{15951A21-1EE9-4EB9-854E-9BDCBF3B4617}" srcOrd="2" destOrd="0" parTransId="{EEED0F45-256D-4592-9FAC-C72A5BA49554}" sibTransId="{857B96E4-B473-4C30-9671-3339132A1E64}"/>
    <dgm:cxn modelId="{566181C2-BD88-43A2-978F-E49E1396B5C9}" type="presOf" srcId="{8B80AFA5-6721-4DC8-A315-CD8B0430BAB4}" destId="{49EEB0CB-663D-47C2-97CE-94F1E9867D4D}" srcOrd="0" destOrd="0" presId="urn:microsoft.com/office/officeart/2005/8/layout/process3"/>
    <dgm:cxn modelId="{7BE67BB6-2E44-4F7C-8A28-627617935FDB}" type="presOf" srcId="{78590579-0FDF-4B26-80DF-EB55A760D44B}" destId="{84370C1E-E428-4AC2-9D02-AC6C7B27B11E}" srcOrd="0" destOrd="0" presId="urn:microsoft.com/office/officeart/2005/8/layout/process3"/>
    <dgm:cxn modelId="{7AF85C65-33FA-4368-90D0-7B0154A03D96}" type="presOf" srcId="{F24A5BD0-A87D-4686-8AE4-F74A21940FB4}" destId="{2990886D-01B6-441B-9B88-399B67FA6097}" srcOrd="0" destOrd="0" presId="urn:microsoft.com/office/officeart/2005/8/layout/process3"/>
    <dgm:cxn modelId="{60B58E13-3386-42C5-A507-2AD4A8ADB75F}" type="presOf" srcId="{15951A21-1EE9-4EB9-854E-9BDCBF3B4617}" destId="{43939876-A9F1-4409-9C83-2CA215EF5A6B}" srcOrd="0" destOrd="0" presId="urn:microsoft.com/office/officeart/2005/8/layout/process3"/>
    <dgm:cxn modelId="{3CCB22E7-A9F7-4E9D-9819-F14DF86E0A35}" srcId="{F24A5BD0-A87D-4686-8AE4-F74A21940FB4}" destId="{8274C0A6-9FFD-4E6F-A427-C4319915C14C}" srcOrd="0" destOrd="0" parTransId="{844E9699-468C-4A19-B56C-C1AF1614F87E}" sibTransId="{E7C559CA-D9D8-42BD-A775-6ADF438A0ED8}"/>
    <dgm:cxn modelId="{8A3A66FC-402E-4695-B52E-DFA414714D81}" type="presOf" srcId="{84563749-AEE2-4FF2-875A-68A806AF2165}" destId="{931B3E1B-70F4-455B-8F60-A0D0720A88F1}" srcOrd="1" destOrd="0" presId="urn:microsoft.com/office/officeart/2005/8/layout/process3"/>
    <dgm:cxn modelId="{C1923FB7-8FE6-476B-959E-9823368AA8C4}" type="presOf" srcId="{1B8C143D-8557-4C9D-B023-C33BD48EFE86}" destId="{0223FE7C-1239-44FE-B0E7-8B2B0E4DF1F6}" srcOrd="0" destOrd="0" presId="urn:microsoft.com/office/officeart/2005/8/layout/process3"/>
    <dgm:cxn modelId="{69C87522-06B3-4C0D-9191-26F045099183}" type="presOf" srcId="{15951A21-1EE9-4EB9-854E-9BDCBF3B4617}" destId="{50B05397-28F1-42D1-91F9-8FC0F322E861}" srcOrd="1" destOrd="0" presId="urn:microsoft.com/office/officeart/2005/8/layout/process3"/>
    <dgm:cxn modelId="{43DE50D5-8194-44E0-A946-F1007232BEEA}" type="presOf" srcId="{360A641E-B9A9-4661-9C81-856D685C322D}" destId="{D0AA1CFC-86B5-4D7C-B032-57BD3FD6339D}" srcOrd="0" destOrd="0" presId="urn:microsoft.com/office/officeart/2005/8/layout/process3"/>
    <dgm:cxn modelId="{C483F528-EAD2-4652-B49F-C8643B395CB5}" srcId="{84563749-AEE2-4FF2-875A-68A806AF2165}" destId="{1B8C143D-8557-4C9D-B023-C33BD48EFE86}" srcOrd="0" destOrd="0" parTransId="{CBAD66DF-35F2-415F-AD4C-96B808B510B3}" sibTransId="{3449E6B8-96F1-42EE-BCAD-D8694F8C7490}"/>
    <dgm:cxn modelId="{000F2B01-7562-4A1A-B515-00331672920E}" srcId="{360A641E-B9A9-4661-9C81-856D685C322D}" destId="{F24A5BD0-A87D-4686-8AE4-F74A21940FB4}" srcOrd="1" destOrd="0" parTransId="{FC28E907-F754-443E-856A-94C987E089A6}" sibTransId="{80264D56-B8DE-43C0-9454-248D22BC5C9A}"/>
    <dgm:cxn modelId="{2A6806A7-2902-477F-9C81-62C971B600CC}" type="presOf" srcId="{536CECD3-E3CC-4455-9A0B-24CFC013B45E}" destId="{E47DB1FF-A8A3-479E-9706-05E2A905068B}" srcOrd="1" destOrd="0" presId="urn:microsoft.com/office/officeart/2005/8/layout/process3"/>
    <dgm:cxn modelId="{249D7DD2-784B-4B21-A434-D9AA188F6A40}" type="presOf" srcId="{8B80AFA5-6721-4DC8-A315-CD8B0430BAB4}" destId="{799B7E25-CE99-4642-9CD2-D8419EF7413B}" srcOrd="1" destOrd="0" presId="urn:microsoft.com/office/officeart/2005/8/layout/process3"/>
    <dgm:cxn modelId="{D462A070-9D23-4E40-8D88-ED2DCCAC3329}" srcId="{360A641E-B9A9-4661-9C81-856D685C322D}" destId="{8B80AFA5-6721-4DC8-A315-CD8B0430BAB4}" srcOrd="3" destOrd="0" parTransId="{CDB3E2AF-C75D-46B4-87B5-1FBF6427137A}" sibTransId="{113CB0C7-DAE2-4067-88A7-118A55685DE5}"/>
    <dgm:cxn modelId="{1EA64831-9B35-4001-B335-15F4AD408F07}" type="presOf" srcId="{8274C0A6-9FFD-4E6F-A427-C4319915C14C}" destId="{B8474FEE-53A2-4D4D-B015-C81DF8F27328}" srcOrd="0" destOrd="0" presId="urn:microsoft.com/office/officeart/2005/8/layout/process3"/>
    <dgm:cxn modelId="{FFD0BB27-51CE-451B-9BA3-AAE49DF7178F}" type="presOf" srcId="{84563749-AEE2-4FF2-875A-68A806AF2165}" destId="{A3A0AF50-8320-4CB3-B241-B843C31A5DB4}" srcOrd="0" destOrd="0" presId="urn:microsoft.com/office/officeart/2005/8/layout/process3"/>
    <dgm:cxn modelId="{595F451C-3DB5-4DE1-AAD4-9F2C468622D0}" srcId="{360A641E-B9A9-4661-9C81-856D685C322D}" destId="{84563749-AEE2-4FF2-875A-68A806AF2165}" srcOrd="0" destOrd="0" parTransId="{E6081DAA-8DDC-4581-B10F-BEBF380865E1}" sibTransId="{536CECD3-E3CC-4455-9A0B-24CFC013B45E}"/>
    <dgm:cxn modelId="{96086584-01C2-498E-B3AB-1A4FFE7D46F5}" type="presOf" srcId="{8BFB931E-169C-4A1E-91ED-E86360D2FE90}" destId="{171C5F65-6674-426E-AFAD-8115F3637BA8}" srcOrd="0" destOrd="0" presId="urn:microsoft.com/office/officeart/2005/8/layout/process3"/>
    <dgm:cxn modelId="{86A912AB-ABCC-458B-9C8B-CF37DD10E6DD}" srcId="{15951A21-1EE9-4EB9-854E-9BDCBF3B4617}" destId="{78590579-0FDF-4B26-80DF-EB55A760D44B}" srcOrd="0" destOrd="0" parTransId="{7ACBE579-CDFC-4EDF-8F15-1DF47FAB8E2D}" sibTransId="{CA2D1CF8-02A1-41D0-B735-1EF1A65380EE}"/>
    <dgm:cxn modelId="{8717FD21-5001-4F01-91D4-6CA3D47DC926}" type="presOf" srcId="{80264D56-B8DE-43C0-9454-248D22BC5C9A}" destId="{F13F1470-AFCC-4200-BBB1-22421DCC545B}" srcOrd="0" destOrd="0" presId="urn:microsoft.com/office/officeart/2005/8/layout/process3"/>
    <dgm:cxn modelId="{99A8FB85-3464-4E71-84A8-3BD83676AC93}" srcId="{8B80AFA5-6721-4DC8-A315-CD8B0430BAB4}" destId="{8BFB931E-169C-4A1E-91ED-E86360D2FE90}" srcOrd="0" destOrd="0" parTransId="{A9ADCF3A-3B7E-421F-852E-D170EC851DE6}" sibTransId="{86BCD989-2118-427A-882B-59027C7A7073}"/>
    <dgm:cxn modelId="{7B3438AA-E04E-44A2-89E2-5878B3EED274}" type="presOf" srcId="{80264D56-B8DE-43C0-9454-248D22BC5C9A}" destId="{C0F95AB3-AE09-4434-81BC-D4410C39FB4E}" srcOrd="1" destOrd="0" presId="urn:microsoft.com/office/officeart/2005/8/layout/process3"/>
    <dgm:cxn modelId="{846FB0CC-0BBB-4DD1-8550-E67B9A7048AF}" type="presOf" srcId="{F24A5BD0-A87D-4686-8AE4-F74A21940FB4}" destId="{2633394C-066A-45CD-A4CD-B0012A0BAC40}" srcOrd="1" destOrd="0" presId="urn:microsoft.com/office/officeart/2005/8/layout/process3"/>
    <dgm:cxn modelId="{322E1E31-34A8-41A2-B32B-8A97A3184101}" type="presParOf" srcId="{D0AA1CFC-86B5-4D7C-B032-57BD3FD6339D}" destId="{0DC7C8FC-2051-47E0-896A-F757A7AB31DF}" srcOrd="0" destOrd="0" presId="urn:microsoft.com/office/officeart/2005/8/layout/process3"/>
    <dgm:cxn modelId="{D1D48333-5188-4299-8235-16182C1C86A4}" type="presParOf" srcId="{0DC7C8FC-2051-47E0-896A-F757A7AB31DF}" destId="{A3A0AF50-8320-4CB3-B241-B843C31A5DB4}" srcOrd="0" destOrd="0" presId="urn:microsoft.com/office/officeart/2005/8/layout/process3"/>
    <dgm:cxn modelId="{888CFBA4-CF59-4ECD-A304-572793020967}" type="presParOf" srcId="{0DC7C8FC-2051-47E0-896A-F757A7AB31DF}" destId="{931B3E1B-70F4-455B-8F60-A0D0720A88F1}" srcOrd="1" destOrd="0" presId="urn:microsoft.com/office/officeart/2005/8/layout/process3"/>
    <dgm:cxn modelId="{6A1198B5-D243-457F-AA80-9E281A850B3C}" type="presParOf" srcId="{0DC7C8FC-2051-47E0-896A-F757A7AB31DF}" destId="{0223FE7C-1239-44FE-B0E7-8B2B0E4DF1F6}" srcOrd="2" destOrd="0" presId="urn:microsoft.com/office/officeart/2005/8/layout/process3"/>
    <dgm:cxn modelId="{4D8855DA-A7CC-42AF-B34B-B214CD240E30}" type="presParOf" srcId="{D0AA1CFC-86B5-4D7C-B032-57BD3FD6339D}" destId="{695D67B3-E1AD-4581-9D4C-D3B57392501A}" srcOrd="1" destOrd="0" presId="urn:microsoft.com/office/officeart/2005/8/layout/process3"/>
    <dgm:cxn modelId="{3499000A-9BD5-4CCF-9402-10EACB7E32EE}" type="presParOf" srcId="{695D67B3-E1AD-4581-9D4C-D3B57392501A}" destId="{E47DB1FF-A8A3-479E-9706-05E2A905068B}" srcOrd="0" destOrd="0" presId="urn:microsoft.com/office/officeart/2005/8/layout/process3"/>
    <dgm:cxn modelId="{A573C405-676F-4A67-81F5-A76C4ECD7BE4}" type="presParOf" srcId="{D0AA1CFC-86B5-4D7C-B032-57BD3FD6339D}" destId="{7CE97DC5-463A-4186-AAFD-CFCCFC3DBCA8}" srcOrd="2" destOrd="0" presId="urn:microsoft.com/office/officeart/2005/8/layout/process3"/>
    <dgm:cxn modelId="{8F75968F-6167-45C8-92D3-0EB68440C35C}" type="presParOf" srcId="{7CE97DC5-463A-4186-AAFD-CFCCFC3DBCA8}" destId="{2990886D-01B6-441B-9B88-399B67FA6097}" srcOrd="0" destOrd="0" presId="urn:microsoft.com/office/officeart/2005/8/layout/process3"/>
    <dgm:cxn modelId="{8F739747-A59D-4221-AA70-0763F1BEC5E3}" type="presParOf" srcId="{7CE97DC5-463A-4186-AAFD-CFCCFC3DBCA8}" destId="{2633394C-066A-45CD-A4CD-B0012A0BAC40}" srcOrd="1" destOrd="0" presId="urn:microsoft.com/office/officeart/2005/8/layout/process3"/>
    <dgm:cxn modelId="{1B3628B2-1A2F-4049-9D34-0EE0F11913BC}" type="presParOf" srcId="{7CE97DC5-463A-4186-AAFD-CFCCFC3DBCA8}" destId="{B8474FEE-53A2-4D4D-B015-C81DF8F27328}" srcOrd="2" destOrd="0" presId="urn:microsoft.com/office/officeart/2005/8/layout/process3"/>
    <dgm:cxn modelId="{C5C84DEC-3107-4290-8156-8D8FEEAA802F}" type="presParOf" srcId="{D0AA1CFC-86B5-4D7C-B032-57BD3FD6339D}" destId="{F13F1470-AFCC-4200-BBB1-22421DCC545B}" srcOrd="3" destOrd="0" presId="urn:microsoft.com/office/officeart/2005/8/layout/process3"/>
    <dgm:cxn modelId="{A2C616A9-2994-4A5C-85DA-9DA8EAAB8363}" type="presParOf" srcId="{F13F1470-AFCC-4200-BBB1-22421DCC545B}" destId="{C0F95AB3-AE09-4434-81BC-D4410C39FB4E}" srcOrd="0" destOrd="0" presId="urn:microsoft.com/office/officeart/2005/8/layout/process3"/>
    <dgm:cxn modelId="{DE2872EA-A850-4A01-ACAE-484E09025381}" type="presParOf" srcId="{D0AA1CFC-86B5-4D7C-B032-57BD3FD6339D}" destId="{CD320B20-2BE1-4325-8935-2ECB7820A358}" srcOrd="4" destOrd="0" presId="urn:microsoft.com/office/officeart/2005/8/layout/process3"/>
    <dgm:cxn modelId="{E1D54E12-28D6-40B4-988C-FF8EBD8CB69B}" type="presParOf" srcId="{CD320B20-2BE1-4325-8935-2ECB7820A358}" destId="{43939876-A9F1-4409-9C83-2CA215EF5A6B}" srcOrd="0" destOrd="0" presId="urn:microsoft.com/office/officeart/2005/8/layout/process3"/>
    <dgm:cxn modelId="{109EAFBD-9E60-47BE-BD81-9FDD2B25EC56}" type="presParOf" srcId="{CD320B20-2BE1-4325-8935-2ECB7820A358}" destId="{50B05397-28F1-42D1-91F9-8FC0F322E861}" srcOrd="1" destOrd="0" presId="urn:microsoft.com/office/officeart/2005/8/layout/process3"/>
    <dgm:cxn modelId="{1769A582-2640-45C4-9207-66712755AD02}" type="presParOf" srcId="{CD320B20-2BE1-4325-8935-2ECB7820A358}" destId="{84370C1E-E428-4AC2-9D02-AC6C7B27B11E}" srcOrd="2" destOrd="0" presId="urn:microsoft.com/office/officeart/2005/8/layout/process3"/>
    <dgm:cxn modelId="{D52F940A-8F99-4EA1-B503-D13DCFC84EAA}" type="presParOf" srcId="{D0AA1CFC-86B5-4D7C-B032-57BD3FD6339D}" destId="{BCEBBB27-27E6-4503-ABF6-5645E854244B}" srcOrd="5" destOrd="0" presId="urn:microsoft.com/office/officeart/2005/8/layout/process3"/>
    <dgm:cxn modelId="{DC86B0DD-52AB-4E36-859F-6B8B1CD78C91}" type="presParOf" srcId="{BCEBBB27-27E6-4503-ABF6-5645E854244B}" destId="{38FC1B70-76BE-4672-8E60-179D28D4BE59}" srcOrd="0" destOrd="0" presId="urn:microsoft.com/office/officeart/2005/8/layout/process3"/>
    <dgm:cxn modelId="{B2A15452-8280-426A-B586-EEFCDC1F10F1}" type="presParOf" srcId="{D0AA1CFC-86B5-4D7C-B032-57BD3FD6339D}" destId="{1C1F3ACF-8AC1-4145-B3FC-DE36D89671F5}" srcOrd="6" destOrd="0" presId="urn:microsoft.com/office/officeart/2005/8/layout/process3"/>
    <dgm:cxn modelId="{28F93AD2-A36F-43CC-9105-60451685EB9A}" type="presParOf" srcId="{1C1F3ACF-8AC1-4145-B3FC-DE36D89671F5}" destId="{49EEB0CB-663D-47C2-97CE-94F1E9867D4D}" srcOrd="0" destOrd="0" presId="urn:microsoft.com/office/officeart/2005/8/layout/process3"/>
    <dgm:cxn modelId="{53EB72E1-CF7D-4A02-BD13-19F7C7F45B2C}" type="presParOf" srcId="{1C1F3ACF-8AC1-4145-B3FC-DE36D89671F5}" destId="{799B7E25-CE99-4642-9CD2-D8419EF7413B}" srcOrd="1" destOrd="0" presId="urn:microsoft.com/office/officeart/2005/8/layout/process3"/>
    <dgm:cxn modelId="{CA92F92D-DFF0-4892-B079-B87A4A6E4A1C}" type="presParOf" srcId="{1C1F3ACF-8AC1-4145-B3FC-DE36D89671F5}" destId="{171C5F65-6674-426E-AFAD-8115F3637BA8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42F4482-6ACF-4CE4-A528-A188BA0D3DB5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7FD841A-9652-460D-B902-0B4EF60EF83E}">
      <dgm:prSet phldrT="[Text]"/>
      <dgm:spPr/>
      <dgm:t>
        <a:bodyPr/>
        <a:lstStyle/>
        <a:p>
          <a:r>
            <a:rPr lang="en-GB" dirty="0" smtClean="0"/>
            <a:t>Situation analysis</a:t>
          </a:r>
          <a:endParaRPr lang="en-GB" dirty="0"/>
        </a:p>
      </dgm:t>
    </dgm:pt>
    <dgm:pt modelId="{E39CE990-B87A-461F-982C-9C7D2E5DCF2E}" type="parTrans" cxnId="{35588BE8-4058-4967-9572-2C3AB2BBFB67}">
      <dgm:prSet/>
      <dgm:spPr/>
      <dgm:t>
        <a:bodyPr/>
        <a:lstStyle/>
        <a:p>
          <a:endParaRPr lang="en-GB"/>
        </a:p>
      </dgm:t>
    </dgm:pt>
    <dgm:pt modelId="{FDCECB1A-AC81-414E-BE6C-2C8D9FBA8FB7}" type="sibTrans" cxnId="{35588BE8-4058-4967-9572-2C3AB2BBFB67}">
      <dgm:prSet/>
      <dgm:spPr/>
      <dgm:t>
        <a:bodyPr/>
        <a:lstStyle/>
        <a:p>
          <a:endParaRPr lang="en-GB"/>
        </a:p>
      </dgm:t>
    </dgm:pt>
    <dgm:pt modelId="{17042CC6-C354-4EC0-8F75-8CC8CB2ADF4D}">
      <dgm:prSet phldrT="[Text]"/>
      <dgm:spPr/>
      <dgm:t>
        <a:bodyPr/>
        <a:lstStyle/>
        <a:p>
          <a:r>
            <a:rPr lang="en-GB" dirty="0" smtClean="0"/>
            <a:t>Option Appraisal</a:t>
          </a:r>
          <a:endParaRPr lang="en-GB" dirty="0"/>
        </a:p>
      </dgm:t>
    </dgm:pt>
    <dgm:pt modelId="{6864B7D2-D439-45C8-AD24-3EE37B7B28AF}" type="parTrans" cxnId="{523E614B-FE8A-4F54-BF26-D7E3092F2052}">
      <dgm:prSet/>
      <dgm:spPr/>
      <dgm:t>
        <a:bodyPr/>
        <a:lstStyle/>
        <a:p>
          <a:endParaRPr lang="en-GB"/>
        </a:p>
      </dgm:t>
    </dgm:pt>
    <dgm:pt modelId="{58796D16-19E9-4F23-B1C6-91CD7385D61E}" type="sibTrans" cxnId="{523E614B-FE8A-4F54-BF26-D7E3092F2052}">
      <dgm:prSet/>
      <dgm:spPr/>
      <dgm:t>
        <a:bodyPr/>
        <a:lstStyle/>
        <a:p>
          <a:endParaRPr lang="en-GB"/>
        </a:p>
      </dgm:t>
    </dgm:pt>
    <dgm:pt modelId="{4ACD0F8B-061B-4B8D-A491-F21E8DF06FC6}">
      <dgm:prSet phldrT="[Text]"/>
      <dgm:spPr/>
      <dgm:t>
        <a:bodyPr/>
        <a:lstStyle/>
        <a:p>
          <a:r>
            <a:rPr lang="en-GB" dirty="0" smtClean="0"/>
            <a:t>Programming</a:t>
          </a:r>
          <a:endParaRPr lang="en-GB" dirty="0"/>
        </a:p>
      </dgm:t>
    </dgm:pt>
    <dgm:pt modelId="{00339255-DC7A-4CC1-8E80-C3C5B6342B41}" type="parTrans" cxnId="{2CB4A580-A22F-4319-9125-F7DDEACC7FC1}">
      <dgm:prSet/>
      <dgm:spPr/>
      <dgm:t>
        <a:bodyPr/>
        <a:lstStyle/>
        <a:p>
          <a:endParaRPr lang="en-GB"/>
        </a:p>
      </dgm:t>
    </dgm:pt>
    <dgm:pt modelId="{53F3E256-41D5-470F-B16A-0514EE65FFAA}" type="sibTrans" cxnId="{2CB4A580-A22F-4319-9125-F7DDEACC7FC1}">
      <dgm:prSet/>
      <dgm:spPr/>
      <dgm:t>
        <a:bodyPr/>
        <a:lstStyle/>
        <a:p>
          <a:endParaRPr lang="en-GB"/>
        </a:p>
      </dgm:t>
    </dgm:pt>
    <dgm:pt modelId="{F67CB535-0CB8-4F29-91D8-DD0C541BEAB5}">
      <dgm:prSet phldrT="[Text]"/>
      <dgm:spPr/>
      <dgm:t>
        <a:bodyPr/>
        <a:lstStyle/>
        <a:p>
          <a:r>
            <a:rPr lang="en-GB" dirty="0" smtClean="0"/>
            <a:t>Implementation</a:t>
          </a:r>
          <a:endParaRPr lang="en-GB" dirty="0"/>
        </a:p>
      </dgm:t>
    </dgm:pt>
    <dgm:pt modelId="{E033A862-8B31-43D8-A81F-9EC5F8FD4011}" type="parTrans" cxnId="{DA2EDCC2-BEB3-41B9-A8EF-B72B6A2BBF78}">
      <dgm:prSet/>
      <dgm:spPr/>
      <dgm:t>
        <a:bodyPr/>
        <a:lstStyle/>
        <a:p>
          <a:endParaRPr lang="en-GB"/>
        </a:p>
      </dgm:t>
    </dgm:pt>
    <dgm:pt modelId="{98D46FCA-6F83-4216-B17A-65DF9E8720CA}" type="sibTrans" cxnId="{DA2EDCC2-BEB3-41B9-A8EF-B72B6A2BBF78}">
      <dgm:prSet/>
      <dgm:spPr/>
      <dgm:t>
        <a:bodyPr/>
        <a:lstStyle/>
        <a:p>
          <a:endParaRPr lang="en-GB"/>
        </a:p>
      </dgm:t>
    </dgm:pt>
    <dgm:pt modelId="{6155B6E7-15D6-4D6F-A735-6C2FD2F7ECB8}">
      <dgm:prSet phldrT="[Text]"/>
      <dgm:spPr/>
      <dgm:t>
        <a:bodyPr/>
        <a:lstStyle/>
        <a:p>
          <a:r>
            <a:rPr lang="en-GB" dirty="0" smtClean="0"/>
            <a:t>M&amp;E</a:t>
          </a:r>
          <a:endParaRPr lang="en-GB" dirty="0"/>
        </a:p>
      </dgm:t>
    </dgm:pt>
    <dgm:pt modelId="{E2A414E2-8902-432C-AC6A-AF45D90DDBC7}" type="parTrans" cxnId="{2C20BC83-D8CD-49A1-A49D-1D8948509BC5}">
      <dgm:prSet/>
      <dgm:spPr/>
      <dgm:t>
        <a:bodyPr/>
        <a:lstStyle/>
        <a:p>
          <a:endParaRPr lang="en-GB"/>
        </a:p>
      </dgm:t>
    </dgm:pt>
    <dgm:pt modelId="{BD4FE5FB-7FD6-4E5E-8E14-7046547B584F}" type="sibTrans" cxnId="{2C20BC83-D8CD-49A1-A49D-1D8948509BC5}">
      <dgm:prSet/>
      <dgm:spPr/>
      <dgm:t>
        <a:bodyPr/>
        <a:lstStyle/>
        <a:p>
          <a:endParaRPr lang="en-GB"/>
        </a:p>
      </dgm:t>
    </dgm:pt>
    <dgm:pt modelId="{A0C38F4D-8BD9-4407-9DF9-DBB8D4E67696}">
      <dgm:prSet phldrT="[Text]"/>
      <dgm:spPr/>
      <dgm:t>
        <a:bodyPr/>
        <a:lstStyle/>
        <a:p>
          <a:r>
            <a:rPr lang="en-GB" dirty="0" smtClean="0"/>
            <a:t>Priority Setting</a:t>
          </a:r>
          <a:endParaRPr lang="en-GB" dirty="0"/>
        </a:p>
      </dgm:t>
    </dgm:pt>
    <dgm:pt modelId="{18CE1E44-F3B6-4C0B-8C8B-15390624E970}" type="parTrans" cxnId="{1CB320D2-99ED-4E56-9113-7F4D44AD44E1}">
      <dgm:prSet/>
      <dgm:spPr/>
      <dgm:t>
        <a:bodyPr/>
        <a:lstStyle/>
        <a:p>
          <a:endParaRPr lang="en-GB"/>
        </a:p>
      </dgm:t>
    </dgm:pt>
    <dgm:pt modelId="{937049B1-0564-402C-972B-8512D50DD385}" type="sibTrans" cxnId="{1CB320D2-99ED-4E56-9113-7F4D44AD44E1}">
      <dgm:prSet/>
      <dgm:spPr/>
      <dgm:t>
        <a:bodyPr/>
        <a:lstStyle/>
        <a:p>
          <a:endParaRPr lang="en-GB"/>
        </a:p>
      </dgm:t>
    </dgm:pt>
    <dgm:pt modelId="{62DB5E11-416D-4787-A3B5-0A441A8C0753}" type="pres">
      <dgm:prSet presAssocID="{142F4482-6ACF-4CE4-A528-A188BA0D3DB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5C69543-8175-4DF9-9A27-A81F87A91559}" type="pres">
      <dgm:prSet presAssocID="{142F4482-6ACF-4CE4-A528-A188BA0D3DB5}" presName="cycle" presStyleCnt="0"/>
      <dgm:spPr/>
    </dgm:pt>
    <dgm:pt modelId="{06AEA95A-EB76-4525-824C-3B57780022CB}" type="pres">
      <dgm:prSet presAssocID="{07FD841A-9652-460D-B902-0B4EF60EF83E}" presName="nodeFirstNode" presStyleLbl="node1" presStyleIdx="0" presStyleCnt="6" custScaleX="132668" custScaleY="12926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6CE88F8-1D16-44FF-B288-4FA74E2983BD}" type="pres">
      <dgm:prSet presAssocID="{FDCECB1A-AC81-414E-BE6C-2C8D9FBA8FB7}" presName="sibTransFirstNode" presStyleLbl="bgShp" presStyleIdx="0" presStyleCnt="1"/>
      <dgm:spPr/>
      <dgm:t>
        <a:bodyPr/>
        <a:lstStyle/>
        <a:p>
          <a:endParaRPr lang="en-GB"/>
        </a:p>
      </dgm:t>
    </dgm:pt>
    <dgm:pt modelId="{02FEE4AC-28ED-4F19-9C78-0F76149DE0A8}" type="pres">
      <dgm:prSet presAssocID="{A0C38F4D-8BD9-4407-9DF9-DBB8D4E67696}" presName="nodeFollowingNodes" presStyleLbl="node1" presStyleIdx="1" presStyleCnt="6" custScaleX="135881" custScaleY="125429" custRadScaleRad="164663" custRadScaleInc="2396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305CDC3-856C-4432-9A6A-B09CB8A07686}" type="pres">
      <dgm:prSet presAssocID="{17042CC6-C354-4EC0-8F75-8CC8CB2ADF4D}" presName="nodeFollowingNodes" presStyleLbl="node1" presStyleIdx="2" presStyleCnt="6" custScaleX="135881" custScaleY="125429" custRadScaleRad="141952" custRadScaleInc="-3064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345E166-52B2-4986-868A-7198BF639723}" type="pres">
      <dgm:prSet presAssocID="{4ACD0F8B-061B-4B8D-A491-F21E8DF06FC6}" presName="nodeFollowingNodes" presStyleLbl="node1" presStyleIdx="3" presStyleCnt="6" custScaleX="132668" custScaleY="129266" custRadScaleRad="100040" custRadScaleInc="-317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6D70A45-92CE-4957-8756-763E3E414672}" type="pres">
      <dgm:prSet presAssocID="{F67CB535-0CB8-4F29-91D8-DD0C541BEAB5}" presName="nodeFollowingNodes" presStyleLbl="node1" presStyleIdx="4" presStyleCnt="6" custScaleX="135881" custScaleY="125429" custRadScaleRad="126312" custRadScaleInc="2630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9FA0791-6AE6-46B1-8525-D7F29C96DE07}" type="pres">
      <dgm:prSet presAssocID="{6155B6E7-15D6-4D6F-A735-6C2FD2F7ECB8}" presName="nodeFollowingNodes" presStyleLbl="node1" presStyleIdx="5" presStyleCnt="6" custScaleX="132668" custScaleY="129266" custRadScaleRad="138667" custRadScaleInc="-2067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AA99F578-D910-4A5E-83FB-089D69ACEAC8}" type="presOf" srcId="{F67CB535-0CB8-4F29-91D8-DD0C541BEAB5}" destId="{46D70A45-92CE-4957-8756-763E3E414672}" srcOrd="0" destOrd="0" presId="urn:microsoft.com/office/officeart/2005/8/layout/cycle3"/>
    <dgm:cxn modelId="{DA2EDCC2-BEB3-41B9-A8EF-B72B6A2BBF78}" srcId="{142F4482-6ACF-4CE4-A528-A188BA0D3DB5}" destId="{F67CB535-0CB8-4F29-91D8-DD0C541BEAB5}" srcOrd="4" destOrd="0" parTransId="{E033A862-8B31-43D8-A81F-9EC5F8FD4011}" sibTransId="{98D46FCA-6F83-4216-B17A-65DF9E8720CA}"/>
    <dgm:cxn modelId="{75BDAADD-7092-4F9B-A2B6-6A06EAFB5797}" type="presOf" srcId="{FDCECB1A-AC81-414E-BE6C-2C8D9FBA8FB7}" destId="{E6CE88F8-1D16-44FF-B288-4FA74E2983BD}" srcOrd="0" destOrd="0" presId="urn:microsoft.com/office/officeart/2005/8/layout/cycle3"/>
    <dgm:cxn modelId="{2C20BC83-D8CD-49A1-A49D-1D8948509BC5}" srcId="{142F4482-6ACF-4CE4-A528-A188BA0D3DB5}" destId="{6155B6E7-15D6-4D6F-A735-6C2FD2F7ECB8}" srcOrd="5" destOrd="0" parTransId="{E2A414E2-8902-432C-AC6A-AF45D90DDBC7}" sibTransId="{BD4FE5FB-7FD6-4E5E-8E14-7046547B584F}"/>
    <dgm:cxn modelId="{0635905A-1684-425E-AAD1-362829DCECEB}" type="presOf" srcId="{A0C38F4D-8BD9-4407-9DF9-DBB8D4E67696}" destId="{02FEE4AC-28ED-4F19-9C78-0F76149DE0A8}" srcOrd="0" destOrd="0" presId="urn:microsoft.com/office/officeart/2005/8/layout/cycle3"/>
    <dgm:cxn modelId="{35588BE8-4058-4967-9572-2C3AB2BBFB67}" srcId="{142F4482-6ACF-4CE4-A528-A188BA0D3DB5}" destId="{07FD841A-9652-460D-B902-0B4EF60EF83E}" srcOrd="0" destOrd="0" parTransId="{E39CE990-B87A-461F-982C-9C7D2E5DCF2E}" sibTransId="{FDCECB1A-AC81-414E-BE6C-2C8D9FBA8FB7}"/>
    <dgm:cxn modelId="{03CE3F9E-86E7-4666-B468-7A3E7428B362}" type="presOf" srcId="{07FD841A-9652-460D-B902-0B4EF60EF83E}" destId="{06AEA95A-EB76-4525-824C-3B57780022CB}" srcOrd="0" destOrd="0" presId="urn:microsoft.com/office/officeart/2005/8/layout/cycle3"/>
    <dgm:cxn modelId="{5CDF02A6-833D-495B-8947-B75486FC06E9}" type="presOf" srcId="{6155B6E7-15D6-4D6F-A735-6C2FD2F7ECB8}" destId="{39FA0791-6AE6-46B1-8525-D7F29C96DE07}" srcOrd="0" destOrd="0" presId="urn:microsoft.com/office/officeart/2005/8/layout/cycle3"/>
    <dgm:cxn modelId="{FEDEA4F6-DAE5-4D94-863E-3523492D2DDE}" type="presOf" srcId="{4ACD0F8B-061B-4B8D-A491-F21E8DF06FC6}" destId="{0345E166-52B2-4986-868A-7198BF639723}" srcOrd="0" destOrd="0" presId="urn:microsoft.com/office/officeart/2005/8/layout/cycle3"/>
    <dgm:cxn modelId="{1BB5360D-9FD4-4240-AE8D-69560450B9AB}" type="presOf" srcId="{142F4482-6ACF-4CE4-A528-A188BA0D3DB5}" destId="{62DB5E11-416D-4787-A3B5-0A441A8C0753}" srcOrd="0" destOrd="0" presId="urn:microsoft.com/office/officeart/2005/8/layout/cycle3"/>
    <dgm:cxn modelId="{523E614B-FE8A-4F54-BF26-D7E3092F2052}" srcId="{142F4482-6ACF-4CE4-A528-A188BA0D3DB5}" destId="{17042CC6-C354-4EC0-8F75-8CC8CB2ADF4D}" srcOrd="2" destOrd="0" parTransId="{6864B7D2-D439-45C8-AD24-3EE37B7B28AF}" sibTransId="{58796D16-19E9-4F23-B1C6-91CD7385D61E}"/>
    <dgm:cxn modelId="{1CB320D2-99ED-4E56-9113-7F4D44AD44E1}" srcId="{142F4482-6ACF-4CE4-A528-A188BA0D3DB5}" destId="{A0C38F4D-8BD9-4407-9DF9-DBB8D4E67696}" srcOrd="1" destOrd="0" parTransId="{18CE1E44-F3B6-4C0B-8C8B-15390624E970}" sibTransId="{937049B1-0564-402C-972B-8512D50DD385}"/>
    <dgm:cxn modelId="{2CB4A580-A22F-4319-9125-F7DDEACC7FC1}" srcId="{142F4482-6ACF-4CE4-A528-A188BA0D3DB5}" destId="{4ACD0F8B-061B-4B8D-A491-F21E8DF06FC6}" srcOrd="3" destOrd="0" parTransId="{00339255-DC7A-4CC1-8E80-C3C5B6342B41}" sibTransId="{53F3E256-41D5-470F-B16A-0514EE65FFAA}"/>
    <dgm:cxn modelId="{579CBFEB-EB29-4C5C-B5FA-80D8783A2C94}" type="presOf" srcId="{17042CC6-C354-4EC0-8F75-8CC8CB2ADF4D}" destId="{6305CDC3-856C-4432-9A6A-B09CB8A07686}" srcOrd="0" destOrd="0" presId="urn:microsoft.com/office/officeart/2005/8/layout/cycle3"/>
    <dgm:cxn modelId="{D120C988-8A03-40FC-8FBB-3FD0256660F9}" type="presParOf" srcId="{62DB5E11-416D-4787-A3B5-0A441A8C0753}" destId="{B5C69543-8175-4DF9-9A27-A81F87A91559}" srcOrd="0" destOrd="0" presId="urn:microsoft.com/office/officeart/2005/8/layout/cycle3"/>
    <dgm:cxn modelId="{D9FBA580-1C53-4FC2-84D5-D33B56DB776E}" type="presParOf" srcId="{B5C69543-8175-4DF9-9A27-A81F87A91559}" destId="{06AEA95A-EB76-4525-824C-3B57780022CB}" srcOrd="0" destOrd="0" presId="urn:microsoft.com/office/officeart/2005/8/layout/cycle3"/>
    <dgm:cxn modelId="{EC246304-728E-47C6-85BB-F88D0258D159}" type="presParOf" srcId="{B5C69543-8175-4DF9-9A27-A81F87A91559}" destId="{E6CE88F8-1D16-44FF-B288-4FA74E2983BD}" srcOrd="1" destOrd="0" presId="urn:microsoft.com/office/officeart/2005/8/layout/cycle3"/>
    <dgm:cxn modelId="{F81F6F52-F8AB-4FEA-9B34-F4F0B958F603}" type="presParOf" srcId="{B5C69543-8175-4DF9-9A27-A81F87A91559}" destId="{02FEE4AC-28ED-4F19-9C78-0F76149DE0A8}" srcOrd="2" destOrd="0" presId="urn:microsoft.com/office/officeart/2005/8/layout/cycle3"/>
    <dgm:cxn modelId="{0D560AAF-93D4-4664-BAB6-2C63A7C43B8F}" type="presParOf" srcId="{B5C69543-8175-4DF9-9A27-A81F87A91559}" destId="{6305CDC3-856C-4432-9A6A-B09CB8A07686}" srcOrd="3" destOrd="0" presId="urn:microsoft.com/office/officeart/2005/8/layout/cycle3"/>
    <dgm:cxn modelId="{B026EF29-2E39-4CA3-A1AD-3E106D075D15}" type="presParOf" srcId="{B5C69543-8175-4DF9-9A27-A81F87A91559}" destId="{0345E166-52B2-4986-868A-7198BF639723}" srcOrd="4" destOrd="0" presId="urn:microsoft.com/office/officeart/2005/8/layout/cycle3"/>
    <dgm:cxn modelId="{0FE37A03-BDA0-4B6E-9DFC-E21293621F21}" type="presParOf" srcId="{B5C69543-8175-4DF9-9A27-A81F87A91559}" destId="{46D70A45-92CE-4957-8756-763E3E414672}" srcOrd="5" destOrd="0" presId="urn:microsoft.com/office/officeart/2005/8/layout/cycle3"/>
    <dgm:cxn modelId="{B8912C44-5F5A-420D-9A95-D6BF26CE08E3}" type="presParOf" srcId="{B5C69543-8175-4DF9-9A27-A81F87A91559}" destId="{39FA0791-6AE6-46B1-8525-D7F29C96DE07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42F4482-6ACF-4CE4-A528-A188BA0D3DB5}" type="doc">
      <dgm:prSet loTypeId="urn:microsoft.com/office/officeart/2005/8/layout/cycle3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07FD841A-9652-460D-B902-0B4EF60EF83E}">
      <dgm:prSet phldrT="[Text]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en-GB" dirty="0" smtClean="0"/>
            <a:t>Situation analysis</a:t>
          </a:r>
          <a:endParaRPr lang="en-GB" dirty="0"/>
        </a:p>
      </dgm:t>
    </dgm:pt>
    <dgm:pt modelId="{E39CE990-B87A-461F-982C-9C7D2E5DCF2E}" type="parTrans" cxnId="{35588BE8-4058-4967-9572-2C3AB2BBFB67}">
      <dgm:prSet/>
      <dgm:spPr/>
      <dgm:t>
        <a:bodyPr/>
        <a:lstStyle/>
        <a:p>
          <a:endParaRPr lang="en-GB"/>
        </a:p>
      </dgm:t>
    </dgm:pt>
    <dgm:pt modelId="{FDCECB1A-AC81-414E-BE6C-2C8D9FBA8FB7}" type="sibTrans" cxnId="{35588BE8-4058-4967-9572-2C3AB2BBFB67}">
      <dgm:prSet/>
      <dgm:spPr/>
      <dgm:t>
        <a:bodyPr/>
        <a:lstStyle/>
        <a:p>
          <a:endParaRPr lang="en-GB"/>
        </a:p>
      </dgm:t>
    </dgm:pt>
    <dgm:pt modelId="{17042CC6-C354-4EC0-8F75-8CC8CB2ADF4D}">
      <dgm:prSet phldrT="[Text]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en-GB" dirty="0" smtClean="0"/>
            <a:t>Option Appraisal</a:t>
          </a:r>
          <a:endParaRPr lang="en-GB" dirty="0"/>
        </a:p>
      </dgm:t>
    </dgm:pt>
    <dgm:pt modelId="{6864B7D2-D439-45C8-AD24-3EE37B7B28AF}" type="parTrans" cxnId="{523E614B-FE8A-4F54-BF26-D7E3092F2052}">
      <dgm:prSet/>
      <dgm:spPr/>
      <dgm:t>
        <a:bodyPr/>
        <a:lstStyle/>
        <a:p>
          <a:endParaRPr lang="en-GB"/>
        </a:p>
      </dgm:t>
    </dgm:pt>
    <dgm:pt modelId="{58796D16-19E9-4F23-B1C6-91CD7385D61E}" type="sibTrans" cxnId="{523E614B-FE8A-4F54-BF26-D7E3092F2052}">
      <dgm:prSet/>
      <dgm:spPr/>
      <dgm:t>
        <a:bodyPr/>
        <a:lstStyle/>
        <a:p>
          <a:endParaRPr lang="en-GB"/>
        </a:p>
      </dgm:t>
    </dgm:pt>
    <dgm:pt modelId="{4ACD0F8B-061B-4B8D-A491-F21E8DF06FC6}">
      <dgm:prSet phldrT="[Text]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en-GB" dirty="0" smtClean="0"/>
            <a:t>Programming</a:t>
          </a:r>
          <a:endParaRPr lang="en-GB" dirty="0"/>
        </a:p>
      </dgm:t>
    </dgm:pt>
    <dgm:pt modelId="{00339255-DC7A-4CC1-8E80-C3C5B6342B41}" type="parTrans" cxnId="{2CB4A580-A22F-4319-9125-F7DDEACC7FC1}">
      <dgm:prSet/>
      <dgm:spPr/>
      <dgm:t>
        <a:bodyPr/>
        <a:lstStyle/>
        <a:p>
          <a:endParaRPr lang="en-GB"/>
        </a:p>
      </dgm:t>
    </dgm:pt>
    <dgm:pt modelId="{53F3E256-41D5-470F-B16A-0514EE65FFAA}" type="sibTrans" cxnId="{2CB4A580-A22F-4319-9125-F7DDEACC7FC1}">
      <dgm:prSet/>
      <dgm:spPr/>
      <dgm:t>
        <a:bodyPr/>
        <a:lstStyle/>
        <a:p>
          <a:endParaRPr lang="en-GB"/>
        </a:p>
      </dgm:t>
    </dgm:pt>
    <dgm:pt modelId="{F67CB535-0CB8-4F29-91D8-DD0C541BEAB5}">
      <dgm:prSet phldrT="[Text]"/>
      <dgm:spPr/>
      <dgm:t>
        <a:bodyPr/>
        <a:lstStyle/>
        <a:p>
          <a:r>
            <a:rPr lang="en-GB" dirty="0" smtClean="0"/>
            <a:t>Implementation</a:t>
          </a:r>
          <a:endParaRPr lang="en-GB" dirty="0"/>
        </a:p>
      </dgm:t>
    </dgm:pt>
    <dgm:pt modelId="{E033A862-8B31-43D8-A81F-9EC5F8FD4011}" type="parTrans" cxnId="{DA2EDCC2-BEB3-41B9-A8EF-B72B6A2BBF78}">
      <dgm:prSet/>
      <dgm:spPr/>
      <dgm:t>
        <a:bodyPr/>
        <a:lstStyle/>
        <a:p>
          <a:endParaRPr lang="en-GB"/>
        </a:p>
      </dgm:t>
    </dgm:pt>
    <dgm:pt modelId="{98D46FCA-6F83-4216-B17A-65DF9E8720CA}" type="sibTrans" cxnId="{DA2EDCC2-BEB3-41B9-A8EF-B72B6A2BBF78}">
      <dgm:prSet/>
      <dgm:spPr/>
      <dgm:t>
        <a:bodyPr/>
        <a:lstStyle/>
        <a:p>
          <a:endParaRPr lang="en-GB"/>
        </a:p>
      </dgm:t>
    </dgm:pt>
    <dgm:pt modelId="{6155B6E7-15D6-4D6F-A735-6C2FD2F7ECB8}">
      <dgm:prSet phldrT="[Text]"/>
      <dgm:spPr/>
      <dgm:t>
        <a:bodyPr/>
        <a:lstStyle/>
        <a:p>
          <a:r>
            <a:rPr lang="en-GB" dirty="0" smtClean="0"/>
            <a:t>M&amp;E</a:t>
          </a:r>
          <a:endParaRPr lang="en-GB" dirty="0"/>
        </a:p>
      </dgm:t>
    </dgm:pt>
    <dgm:pt modelId="{E2A414E2-8902-432C-AC6A-AF45D90DDBC7}" type="parTrans" cxnId="{2C20BC83-D8CD-49A1-A49D-1D8948509BC5}">
      <dgm:prSet/>
      <dgm:spPr/>
      <dgm:t>
        <a:bodyPr/>
        <a:lstStyle/>
        <a:p>
          <a:endParaRPr lang="en-GB"/>
        </a:p>
      </dgm:t>
    </dgm:pt>
    <dgm:pt modelId="{BD4FE5FB-7FD6-4E5E-8E14-7046547B584F}" type="sibTrans" cxnId="{2C20BC83-D8CD-49A1-A49D-1D8948509BC5}">
      <dgm:prSet/>
      <dgm:spPr/>
      <dgm:t>
        <a:bodyPr/>
        <a:lstStyle/>
        <a:p>
          <a:endParaRPr lang="en-GB"/>
        </a:p>
      </dgm:t>
    </dgm:pt>
    <dgm:pt modelId="{A0C38F4D-8BD9-4407-9DF9-DBB8D4E67696}">
      <dgm:prSet phldrT="[Text]"/>
      <dgm:spPr>
        <a:solidFill>
          <a:schemeClr val="bg1">
            <a:lumMod val="95000"/>
          </a:schemeClr>
        </a:solidFill>
      </dgm:spPr>
      <dgm:t>
        <a:bodyPr/>
        <a:lstStyle/>
        <a:p>
          <a:r>
            <a:rPr lang="en-GB" dirty="0" smtClean="0"/>
            <a:t>Priority Setting</a:t>
          </a:r>
          <a:endParaRPr lang="en-GB" dirty="0"/>
        </a:p>
      </dgm:t>
    </dgm:pt>
    <dgm:pt modelId="{18CE1E44-F3B6-4C0B-8C8B-15390624E970}" type="parTrans" cxnId="{1CB320D2-99ED-4E56-9113-7F4D44AD44E1}">
      <dgm:prSet/>
      <dgm:spPr/>
      <dgm:t>
        <a:bodyPr/>
        <a:lstStyle/>
        <a:p>
          <a:endParaRPr lang="en-GB"/>
        </a:p>
      </dgm:t>
    </dgm:pt>
    <dgm:pt modelId="{937049B1-0564-402C-972B-8512D50DD385}" type="sibTrans" cxnId="{1CB320D2-99ED-4E56-9113-7F4D44AD44E1}">
      <dgm:prSet/>
      <dgm:spPr/>
      <dgm:t>
        <a:bodyPr/>
        <a:lstStyle/>
        <a:p>
          <a:endParaRPr lang="en-GB"/>
        </a:p>
      </dgm:t>
    </dgm:pt>
    <dgm:pt modelId="{62DB5E11-416D-4787-A3B5-0A441A8C0753}" type="pres">
      <dgm:prSet presAssocID="{142F4482-6ACF-4CE4-A528-A188BA0D3DB5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B5C69543-8175-4DF9-9A27-A81F87A91559}" type="pres">
      <dgm:prSet presAssocID="{142F4482-6ACF-4CE4-A528-A188BA0D3DB5}" presName="cycle" presStyleCnt="0"/>
      <dgm:spPr/>
    </dgm:pt>
    <dgm:pt modelId="{06AEA95A-EB76-4525-824C-3B57780022CB}" type="pres">
      <dgm:prSet presAssocID="{07FD841A-9652-460D-B902-0B4EF60EF83E}" presName="nodeFirstNode" presStyleLbl="node1" presStyleIdx="0" presStyleCnt="6" custScaleX="132668" custScaleY="12926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E6CE88F8-1D16-44FF-B288-4FA74E2983BD}" type="pres">
      <dgm:prSet presAssocID="{FDCECB1A-AC81-414E-BE6C-2C8D9FBA8FB7}" presName="sibTransFirstNode" presStyleLbl="bgShp" presStyleIdx="0" presStyleCnt="1"/>
      <dgm:spPr/>
      <dgm:t>
        <a:bodyPr/>
        <a:lstStyle/>
        <a:p>
          <a:endParaRPr lang="en-GB"/>
        </a:p>
      </dgm:t>
    </dgm:pt>
    <dgm:pt modelId="{02FEE4AC-28ED-4F19-9C78-0F76149DE0A8}" type="pres">
      <dgm:prSet presAssocID="{A0C38F4D-8BD9-4407-9DF9-DBB8D4E67696}" presName="nodeFollowingNodes" presStyleLbl="node1" presStyleIdx="1" presStyleCnt="6" custScaleX="135881" custScaleY="125429" custRadScaleRad="164663" custRadScaleInc="23961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305CDC3-856C-4432-9A6A-B09CB8A07686}" type="pres">
      <dgm:prSet presAssocID="{17042CC6-C354-4EC0-8F75-8CC8CB2ADF4D}" presName="nodeFollowingNodes" presStyleLbl="node1" presStyleIdx="2" presStyleCnt="6" custScaleX="135881" custScaleY="125429" custRadScaleRad="141952" custRadScaleInc="-30646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345E166-52B2-4986-868A-7198BF639723}" type="pres">
      <dgm:prSet presAssocID="{4ACD0F8B-061B-4B8D-A491-F21E8DF06FC6}" presName="nodeFollowingNodes" presStyleLbl="node1" presStyleIdx="3" presStyleCnt="6" custScaleX="132668" custScaleY="129266" custRadScaleRad="100040" custRadScaleInc="-317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6D70A45-92CE-4957-8756-763E3E414672}" type="pres">
      <dgm:prSet presAssocID="{F67CB535-0CB8-4F29-91D8-DD0C541BEAB5}" presName="nodeFollowingNodes" presStyleLbl="node1" presStyleIdx="4" presStyleCnt="6" custScaleX="135881" custScaleY="125429" custRadScaleRad="126312" custRadScaleInc="26308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9FA0791-6AE6-46B1-8525-D7F29C96DE07}" type="pres">
      <dgm:prSet presAssocID="{6155B6E7-15D6-4D6F-A735-6C2FD2F7ECB8}" presName="nodeFollowingNodes" presStyleLbl="node1" presStyleIdx="5" presStyleCnt="6" custScaleX="132668" custScaleY="129266" custRadScaleRad="138667" custRadScaleInc="-20677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A2EDCC2-BEB3-41B9-A8EF-B72B6A2BBF78}" srcId="{142F4482-6ACF-4CE4-A528-A188BA0D3DB5}" destId="{F67CB535-0CB8-4F29-91D8-DD0C541BEAB5}" srcOrd="4" destOrd="0" parTransId="{E033A862-8B31-43D8-A81F-9EC5F8FD4011}" sibTransId="{98D46FCA-6F83-4216-B17A-65DF9E8720CA}"/>
    <dgm:cxn modelId="{9C48F144-4B3A-4425-A31C-CC731646AC0C}" type="presOf" srcId="{142F4482-6ACF-4CE4-A528-A188BA0D3DB5}" destId="{62DB5E11-416D-4787-A3B5-0A441A8C0753}" srcOrd="0" destOrd="0" presId="urn:microsoft.com/office/officeart/2005/8/layout/cycle3"/>
    <dgm:cxn modelId="{2C20BC83-D8CD-49A1-A49D-1D8948509BC5}" srcId="{142F4482-6ACF-4CE4-A528-A188BA0D3DB5}" destId="{6155B6E7-15D6-4D6F-A735-6C2FD2F7ECB8}" srcOrd="5" destOrd="0" parTransId="{E2A414E2-8902-432C-AC6A-AF45D90DDBC7}" sibTransId="{BD4FE5FB-7FD6-4E5E-8E14-7046547B584F}"/>
    <dgm:cxn modelId="{4E02591F-ABFD-447F-8FCB-595F39A6CB1E}" type="presOf" srcId="{4ACD0F8B-061B-4B8D-A491-F21E8DF06FC6}" destId="{0345E166-52B2-4986-868A-7198BF639723}" srcOrd="0" destOrd="0" presId="urn:microsoft.com/office/officeart/2005/8/layout/cycle3"/>
    <dgm:cxn modelId="{35588BE8-4058-4967-9572-2C3AB2BBFB67}" srcId="{142F4482-6ACF-4CE4-A528-A188BA0D3DB5}" destId="{07FD841A-9652-460D-B902-0B4EF60EF83E}" srcOrd="0" destOrd="0" parTransId="{E39CE990-B87A-461F-982C-9C7D2E5DCF2E}" sibTransId="{FDCECB1A-AC81-414E-BE6C-2C8D9FBA8FB7}"/>
    <dgm:cxn modelId="{5CA4F7F2-5DA6-46E8-86A1-177BE8D82BE3}" type="presOf" srcId="{07FD841A-9652-460D-B902-0B4EF60EF83E}" destId="{06AEA95A-EB76-4525-824C-3B57780022CB}" srcOrd="0" destOrd="0" presId="urn:microsoft.com/office/officeart/2005/8/layout/cycle3"/>
    <dgm:cxn modelId="{EE1685D0-B413-4E22-B0EC-A0C1FC7C02E3}" type="presOf" srcId="{F67CB535-0CB8-4F29-91D8-DD0C541BEAB5}" destId="{46D70A45-92CE-4957-8756-763E3E414672}" srcOrd="0" destOrd="0" presId="urn:microsoft.com/office/officeart/2005/8/layout/cycle3"/>
    <dgm:cxn modelId="{73C8BE87-44D5-4806-B767-A54385D2AF11}" type="presOf" srcId="{A0C38F4D-8BD9-4407-9DF9-DBB8D4E67696}" destId="{02FEE4AC-28ED-4F19-9C78-0F76149DE0A8}" srcOrd="0" destOrd="0" presId="urn:microsoft.com/office/officeart/2005/8/layout/cycle3"/>
    <dgm:cxn modelId="{303C0CEB-2792-4A7F-AE57-159FCA104E58}" type="presOf" srcId="{17042CC6-C354-4EC0-8F75-8CC8CB2ADF4D}" destId="{6305CDC3-856C-4432-9A6A-B09CB8A07686}" srcOrd="0" destOrd="0" presId="urn:microsoft.com/office/officeart/2005/8/layout/cycle3"/>
    <dgm:cxn modelId="{D81DFFD4-CFD4-4A81-AD6E-73C20A177774}" type="presOf" srcId="{6155B6E7-15D6-4D6F-A735-6C2FD2F7ECB8}" destId="{39FA0791-6AE6-46B1-8525-D7F29C96DE07}" srcOrd="0" destOrd="0" presId="urn:microsoft.com/office/officeart/2005/8/layout/cycle3"/>
    <dgm:cxn modelId="{523E614B-FE8A-4F54-BF26-D7E3092F2052}" srcId="{142F4482-6ACF-4CE4-A528-A188BA0D3DB5}" destId="{17042CC6-C354-4EC0-8F75-8CC8CB2ADF4D}" srcOrd="2" destOrd="0" parTransId="{6864B7D2-D439-45C8-AD24-3EE37B7B28AF}" sibTransId="{58796D16-19E9-4F23-B1C6-91CD7385D61E}"/>
    <dgm:cxn modelId="{1CB320D2-99ED-4E56-9113-7F4D44AD44E1}" srcId="{142F4482-6ACF-4CE4-A528-A188BA0D3DB5}" destId="{A0C38F4D-8BD9-4407-9DF9-DBB8D4E67696}" srcOrd="1" destOrd="0" parTransId="{18CE1E44-F3B6-4C0B-8C8B-15390624E970}" sibTransId="{937049B1-0564-402C-972B-8512D50DD385}"/>
    <dgm:cxn modelId="{2CB4A580-A22F-4319-9125-F7DDEACC7FC1}" srcId="{142F4482-6ACF-4CE4-A528-A188BA0D3DB5}" destId="{4ACD0F8B-061B-4B8D-A491-F21E8DF06FC6}" srcOrd="3" destOrd="0" parTransId="{00339255-DC7A-4CC1-8E80-C3C5B6342B41}" sibTransId="{53F3E256-41D5-470F-B16A-0514EE65FFAA}"/>
    <dgm:cxn modelId="{8C1C8BD0-1790-4166-9673-22B7546E3728}" type="presOf" srcId="{FDCECB1A-AC81-414E-BE6C-2C8D9FBA8FB7}" destId="{E6CE88F8-1D16-44FF-B288-4FA74E2983BD}" srcOrd="0" destOrd="0" presId="urn:microsoft.com/office/officeart/2005/8/layout/cycle3"/>
    <dgm:cxn modelId="{B496077E-5CE1-45D1-BF3B-5CB81172D359}" type="presParOf" srcId="{62DB5E11-416D-4787-A3B5-0A441A8C0753}" destId="{B5C69543-8175-4DF9-9A27-A81F87A91559}" srcOrd="0" destOrd="0" presId="urn:microsoft.com/office/officeart/2005/8/layout/cycle3"/>
    <dgm:cxn modelId="{7E7F8073-21C5-4362-A02C-EBE87972BAF1}" type="presParOf" srcId="{B5C69543-8175-4DF9-9A27-A81F87A91559}" destId="{06AEA95A-EB76-4525-824C-3B57780022CB}" srcOrd="0" destOrd="0" presId="urn:microsoft.com/office/officeart/2005/8/layout/cycle3"/>
    <dgm:cxn modelId="{E10D6712-B281-4722-AF64-6579B34D2181}" type="presParOf" srcId="{B5C69543-8175-4DF9-9A27-A81F87A91559}" destId="{E6CE88F8-1D16-44FF-B288-4FA74E2983BD}" srcOrd="1" destOrd="0" presId="urn:microsoft.com/office/officeart/2005/8/layout/cycle3"/>
    <dgm:cxn modelId="{7ABAA4B8-7E06-4017-84CB-9ABC83B28129}" type="presParOf" srcId="{B5C69543-8175-4DF9-9A27-A81F87A91559}" destId="{02FEE4AC-28ED-4F19-9C78-0F76149DE0A8}" srcOrd="2" destOrd="0" presId="urn:microsoft.com/office/officeart/2005/8/layout/cycle3"/>
    <dgm:cxn modelId="{835F840B-99EB-4274-B003-BC2B447ADF36}" type="presParOf" srcId="{B5C69543-8175-4DF9-9A27-A81F87A91559}" destId="{6305CDC3-856C-4432-9A6A-B09CB8A07686}" srcOrd="3" destOrd="0" presId="urn:microsoft.com/office/officeart/2005/8/layout/cycle3"/>
    <dgm:cxn modelId="{733C4196-9D66-4DAC-BA6C-EC2A3E83636A}" type="presParOf" srcId="{B5C69543-8175-4DF9-9A27-A81F87A91559}" destId="{0345E166-52B2-4986-868A-7198BF639723}" srcOrd="4" destOrd="0" presId="urn:microsoft.com/office/officeart/2005/8/layout/cycle3"/>
    <dgm:cxn modelId="{FD55932A-CB58-44C3-9B08-DA95D0A4E386}" type="presParOf" srcId="{B5C69543-8175-4DF9-9A27-A81F87A91559}" destId="{46D70A45-92CE-4957-8756-763E3E414672}" srcOrd="5" destOrd="0" presId="urn:microsoft.com/office/officeart/2005/8/layout/cycle3"/>
    <dgm:cxn modelId="{DB6477E2-13A0-49FB-A58D-789D745D55D3}" type="presParOf" srcId="{B5C69543-8175-4DF9-9A27-A81F87A91559}" destId="{39FA0791-6AE6-46B1-8525-D7F29C96DE07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BD16E0-0397-473B-8882-957BB0BB83C7}" type="doc">
      <dgm:prSet loTypeId="urn:microsoft.com/office/officeart/2005/8/layout/targe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9ABB8551-6DDE-42B9-8030-9AEC15326BB8}">
      <dgm:prSet phldrT="[Text]"/>
      <dgm:spPr/>
      <dgm:t>
        <a:bodyPr/>
        <a:lstStyle/>
        <a:p>
          <a:r>
            <a:rPr lang="en-GB" dirty="0" smtClean="0"/>
            <a:t>Global</a:t>
          </a:r>
          <a:endParaRPr lang="en-GB" dirty="0"/>
        </a:p>
      </dgm:t>
    </dgm:pt>
    <dgm:pt modelId="{9D529C80-4A18-4AB9-B351-A7AFAAAAE164}" type="parTrans" cxnId="{B1BA6733-150E-4C7F-9860-C6F7439BA312}">
      <dgm:prSet/>
      <dgm:spPr/>
      <dgm:t>
        <a:bodyPr/>
        <a:lstStyle/>
        <a:p>
          <a:endParaRPr lang="en-GB"/>
        </a:p>
      </dgm:t>
    </dgm:pt>
    <dgm:pt modelId="{CA251006-F8EB-4723-A9F4-D5A3F25E3F52}" type="sibTrans" cxnId="{B1BA6733-150E-4C7F-9860-C6F7439BA312}">
      <dgm:prSet/>
      <dgm:spPr/>
      <dgm:t>
        <a:bodyPr/>
        <a:lstStyle/>
        <a:p>
          <a:endParaRPr lang="en-GB"/>
        </a:p>
      </dgm:t>
    </dgm:pt>
    <dgm:pt modelId="{258DB462-FC0D-48C7-87C8-5D12FFCF1935}">
      <dgm:prSet phldrT="[Text]"/>
      <dgm:spPr/>
      <dgm:t>
        <a:bodyPr/>
        <a:lstStyle/>
        <a:p>
          <a:r>
            <a:rPr lang="en-GB" dirty="0" smtClean="0"/>
            <a:t>MDG, Abuja</a:t>
          </a:r>
          <a:endParaRPr lang="en-GB" dirty="0"/>
        </a:p>
      </dgm:t>
    </dgm:pt>
    <dgm:pt modelId="{965337B6-1A4B-40DF-B17C-A70375337294}" type="parTrans" cxnId="{F1F1DFF8-84A9-416E-9B74-F5C9A79F803E}">
      <dgm:prSet/>
      <dgm:spPr/>
      <dgm:t>
        <a:bodyPr/>
        <a:lstStyle/>
        <a:p>
          <a:endParaRPr lang="en-GB"/>
        </a:p>
      </dgm:t>
    </dgm:pt>
    <dgm:pt modelId="{3A578422-F7BF-4156-A1CC-436DE7722CBD}" type="sibTrans" cxnId="{F1F1DFF8-84A9-416E-9B74-F5C9A79F803E}">
      <dgm:prSet/>
      <dgm:spPr/>
      <dgm:t>
        <a:bodyPr/>
        <a:lstStyle/>
        <a:p>
          <a:endParaRPr lang="en-GB"/>
        </a:p>
      </dgm:t>
    </dgm:pt>
    <dgm:pt modelId="{F3E9342B-78A8-4F73-B91D-22FFE9EE7757}">
      <dgm:prSet phldrT="[Text]"/>
      <dgm:spPr/>
      <dgm:t>
        <a:bodyPr/>
        <a:lstStyle/>
        <a:p>
          <a:r>
            <a:rPr lang="en-GB" dirty="0" smtClean="0"/>
            <a:t>Donor policies</a:t>
          </a:r>
          <a:endParaRPr lang="en-GB" dirty="0"/>
        </a:p>
      </dgm:t>
    </dgm:pt>
    <dgm:pt modelId="{D4EC6F9A-D802-43C6-8DD7-027687A2C8C3}" type="parTrans" cxnId="{5771C7FD-D591-4F7D-8489-27ADD7D29AED}">
      <dgm:prSet/>
      <dgm:spPr/>
      <dgm:t>
        <a:bodyPr/>
        <a:lstStyle/>
        <a:p>
          <a:endParaRPr lang="en-GB"/>
        </a:p>
      </dgm:t>
    </dgm:pt>
    <dgm:pt modelId="{31C16BA0-29F5-4615-93F0-F45547C66189}" type="sibTrans" cxnId="{5771C7FD-D591-4F7D-8489-27ADD7D29AED}">
      <dgm:prSet/>
      <dgm:spPr/>
      <dgm:t>
        <a:bodyPr/>
        <a:lstStyle/>
        <a:p>
          <a:endParaRPr lang="en-GB"/>
        </a:p>
      </dgm:t>
    </dgm:pt>
    <dgm:pt modelId="{8A94B71D-2296-4628-BF4B-4A078267B8C4}">
      <dgm:prSet phldrT="[Text]"/>
      <dgm:spPr/>
      <dgm:t>
        <a:bodyPr/>
        <a:lstStyle/>
        <a:p>
          <a:r>
            <a:rPr lang="en-GB" dirty="0" smtClean="0"/>
            <a:t>National</a:t>
          </a:r>
          <a:endParaRPr lang="en-GB" dirty="0"/>
        </a:p>
      </dgm:t>
    </dgm:pt>
    <dgm:pt modelId="{C67237A4-0CEC-475F-80A9-1F9F16E29BE2}" type="parTrans" cxnId="{4D428655-D4DF-43E8-BBFE-19181C0917F3}">
      <dgm:prSet/>
      <dgm:spPr/>
      <dgm:t>
        <a:bodyPr/>
        <a:lstStyle/>
        <a:p>
          <a:endParaRPr lang="en-GB"/>
        </a:p>
      </dgm:t>
    </dgm:pt>
    <dgm:pt modelId="{1E42DFDE-A436-42FF-8500-837C3E51692A}" type="sibTrans" cxnId="{4D428655-D4DF-43E8-BBFE-19181C0917F3}">
      <dgm:prSet/>
      <dgm:spPr/>
      <dgm:t>
        <a:bodyPr/>
        <a:lstStyle/>
        <a:p>
          <a:endParaRPr lang="en-GB"/>
        </a:p>
      </dgm:t>
    </dgm:pt>
    <dgm:pt modelId="{20BA6D38-40AC-4C6F-A8BE-1230B7DB37FA}">
      <dgm:prSet phldrT="[Text]"/>
      <dgm:spPr/>
      <dgm:t>
        <a:bodyPr/>
        <a:lstStyle/>
        <a:p>
          <a:r>
            <a:rPr lang="en-GB" dirty="0" smtClean="0"/>
            <a:t>Macroeconomic</a:t>
          </a:r>
          <a:endParaRPr lang="en-GB" dirty="0"/>
        </a:p>
      </dgm:t>
    </dgm:pt>
    <dgm:pt modelId="{04DA04FD-4891-4C42-A489-F87161A225B7}" type="parTrans" cxnId="{D55CE1CF-B3A7-4082-A2DC-D435379D93B9}">
      <dgm:prSet/>
      <dgm:spPr/>
      <dgm:t>
        <a:bodyPr/>
        <a:lstStyle/>
        <a:p>
          <a:endParaRPr lang="en-GB"/>
        </a:p>
      </dgm:t>
    </dgm:pt>
    <dgm:pt modelId="{174697A7-9A0D-41FE-81E5-5E178DA0CB28}" type="sibTrans" cxnId="{D55CE1CF-B3A7-4082-A2DC-D435379D93B9}">
      <dgm:prSet/>
      <dgm:spPr/>
      <dgm:t>
        <a:bodyPr/>
        <a:lstStyle/>
        <a:p>
          <a:endParaRPr lang="en-GB"/>
        </a:p>
      </dgm:t>
    </dgm:pt>
    <dgm:pt modelId="{C52F5B1F-B8F0-49FB-950F-FCDC5DDA87F2}">
      <dgm:prSet phldrT="[Text]"/>
      <dgm:spPr/>
      <dgm:t>
        <a:bodyPr/>
        <a:lstStyle/>
        <a:p>
          <a:r>
            <a:rPr lang="en-GB" dirty="0" smtClean="0"/>
            <a:t>Governance</a:t>
          </a:r>
          <a:endParaRPr lang="en-GB" dirty="0"/>
        </a:p>
      </dgm:t>
    </dgm:pt>
    <dgm:pt modelId="{013CDB4D-CEB5-4590-AD48-F632F5F9984C}" type="parTrans" cxnId="{475C1B30-F76B-42A0-B5F4-F140BD6B26D1}">
      <dgm:prSet/>
      <dgm:spPr/>
      <dgm:t>
        <a:bodyPr/>
        <a:lstStyle/>
        <a:p>
          <a:endParaRPr lang="en-GB"/>
        </a:p>
      </dgm:t>
    </dgm:pt>
    <dgm:pt modelId="{76F7AFDA-8B69-44E0-80C7-837892429FC6}" type="sibTrans" cxnId="{475C1B30-F76B-42A0-B5F4-F140BD6B26D1}">
      <dgm:prSet/>
      <dgm:spPr/>
      <dgm:t>
        <a:bodyPr/>
        <a:lstStyle/>
        <a:p>
          <a:endParaRPr lang="en-GB"/>
        </a:p>
      </dgm:t>
    </dgm:pt>
    <dgm:pt modelId="{A2F1231E-BEF3-482E-B584-A07C2C090FF5}">
      <dgm:prSet phldrT="[Text]"/>
      <dgm:spPr/>
      <dgm:t>
        <a:bodyPr/>
        <a:lstStyle/>
        <a:p>
          <a:r>
            <a:rPr lang="en-GB" dirty="0" smtClean="0"/>
            <a:t>Health</a:t>
          </a:r>
          <a:endParaRPr lang="en-GB" dirty="0"/>
        </a:p>
      </dgm:t>
    </dgm:pt>
    <dgm:pt modelId="{1EB62C53-121B-4C1B-9BB7-808D6CDB52BB}" type="parTrans" cxnId="{8984DD67-270F-4CE6-AB9E-64A17C8087E3}">
      <dgm:prSet/>
      <dgm:spPr/>
      <dgm:t>
        <a:bodyPr/>
        <a:lstStyle/>
        <a:p>
          <a:endParaRPr lang="en-GB"/>
        </a:p>
      </dgm:t>
    </dgm:pt>
    <dgm:pt modelId="{41B651D7-FBAE-436E-9DBF-0444A2EF0CC2}" type="sibTrans" cxnId="{8984DD67-270F-4CE6-AB9E-64A17C8087E3}">
      <dgm:prSet/>
      <dgm:spPr/>
      <dgm:t>
        <a:bodyPr/>
        <a:lstStyle/>
        <a:p>
          <a:endParaRPr lang="en-GB"/>
        </a:p>
      </dgm:t>
    </dgm:pt>
    <dgm:pt modelId="{C12B36F3-D5C6-431F-92B9-44B68691149A}">
      <dgm:prSet phldrT="[Text]"/>
      <dgm:spPr/>
      <dgm:t>
        <a:bodyPr/>
        <a:lstStyle/>
        <a:p>
          <a:r>
            <a:rPr lang="en-GB" dirty="0" smtClean="0"/>
            <a:t>WHO Building blocks</a:t>
          </a:r>
          <a:endParaRPr lang="en-GB" dirty="0"/>
        </a:p>
      </dgm:t>
    </dgm:pt>
    <dgm:pt modelId="{1F704EC1-AE16-43E6-9669-95535DD3C8C6}" type="parTrans" cxnId="{832E5D3F-4869-446F-8939-C52E772F1A92}">
      <dgm:prSet/>
      <dgm:spPr/>
      <dgm:t>
        <a:bodyPr/>
        <a:lstStyle/>
        <a:p>
          <a:endParaRPr lang="en-GB"/>
        </a:p>
      </dgm:t>
    </dgm:pt>
    <dgm:pt modelId="{8382AB9F-8043-400E-B17C-8458A37C78B0}" type="sibTrans" cxnId="{832E5D3F-4869-446F-8939-C52E772F1A92}">
      <dgm:prSet/>
      <dgm:spPr/>
      <dgm:t>
        <a:bodyPr/>
        <a:lstStyle/>
        <a:p>
          <a:endParaRPr lang="en-GB"/>
        </a:p>
      </dgm:t>
    </dgm:pt>
    <dgm:pt modelId="{BE643D0F-21CF-477C-864A-6021467C3B0E}" type="pres">
      <dgm:prSet presAssocID="{41BD16E0-0397-473B-8882-957BB0BB83C7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E9D5B2BC-64E0-4D51-9A6E-D8F341378961}" type="pres">
      <dgm:prSet presAssocID="{9ABB8551-6DDE-42B9-8030-9AEC15326BB8}" presName="circle1" presStyleLbl="node1" presStyleIdx="0" presStyleCnt="3"/>
      <dgm:spPr/>
    </dgm:pt>
    <dgm:pt modelId="{44CBA5BA-F56F-4F51-A57E-95D0A653B4CE}" type="pres">
      <dgm:prSet presAssocID="{9ABB8551-6DDE-42B9-8030-9AEC15326BB8}" presName="space" presStyleCnt="0"/>
      <dgm:spPr/>
    </dgm:pt>
    <dgm:pt modelId="{5B2349E2-4CBB-488B-8765-0CE5CEA47B6B}" type="pres">
      <dgm:prSet presAssocID="{9ABB8551-6DDE-42B9-8030-9AEC15326BB8}" presName="rect1" presStyleLbl="alignAcc1" presStyleIdx="0" presStyleCnt="3"/>
      <dgm:spPr/>
      <dgm:t>
        <a:bodyPr/>
        <a:lstStyle/>
        <a:p>
          <a:endParaRPr lang="en-GB"/>
        </a:p>
      </dgm:t>
    </dgm:pt>
    <dgm:pt modelId="{46B03D69-5289-47CE-AEAB-F32E0224B2AE}" type="pres">
      <dgm:prSet presAssocID="{8A94B71D-2296-4628-BF4B-4A078267B8C4}" presName="vertSpace2" presStyleLbl="node1" presStyleIdx="0" presStyleCnt="3"/>
      <dgm:spPr/>
    </dgm:pt>
    <dgm:pt modelId="{8B166DB4-9688-4634-87D3-3CA8AD4A9746}" type="pres">
      <dgm:prSet presAssocID="{8A94B71D-2296-4628-BF4B-4A078267B8C4}" presName="circle2" presStyleLbl="node1" presStyleIdx="1" presStyleCnt="3"/>
      <dgm:spPr/>
    </dgm:pt>
    <dgm:pt modelId="{057F955E-CD1A-40E8-BDFD-6846DA346E35}" type="pres">
      <dgm:prSet presAssocID="{8A94B71D-2296-4628-BF4B-4A078267B8C4}" presName="rect2" presStyleLbl="alignAcc1" presStyleIdx="1" presStyleCnt="3"/>
      <dgm:spPr/>
      <dgm:t>
        <a:bodyPr/>
        <a:lstStyle/>
        <a:p>
          <a:endParaRPr lang="en-GB"/>
        </a:p>
      </dgm:t>
    </dgm:pt>
    <dgm:pt modelId="{ECF822BD-A57A-456F-A294-5E3F4DBFD0AD}" type="pres">
      <dgm:prSet presAssocID="{A2F1231E-BEF3-482E-B584-A07C2C090FF5}" presName="vertSpace3" presStyleLbl="node1" presStyleIdx="1" presStyleCnt="3"/>
      <dgm:spPr/>
    </dgm:pt>
    <dgm:pt modelId="{7F78A80F-BDB6-4668-8612-96AAFE5B14C7}" type="pres">
      <dgm:prSet presAssocID="{A2F1231E-BEF3-482E-B584-A07C2C090FF5}" presName="circle3" presStyleLbl="node1" presStyleIdx="2" presStyleCnt="3"/>
      <dgm:spPr/>
    </dgm:pt>
    <dgm:pt modelId="{5EEB8A87-6446-4696-941C-E08060FB0472}" type="pres">
      <dgm:prSet presAssocID="{A2F1231E-BEF3-482E-B584-A07C2C090FF5}" presName="rect3" presStyleLbl="alignAcc1" presStyleIdx="2" presStyleCnt="3"/>
      <dgm:spPr/>
      <dgm:t>
        <a:bodyPr/>
        <a:lstStyle/>
        <a:p>
          <a:endParaRPr lang="en-GB"/>
        </a:p>
      </dgm:t>
    </dgm:pt>
    <dgm:pt modelId="{26A12B74-FC7A-4858-A19C-01D5E73A93CC}" type="pres">
      <dgm:prSet presAssocID="{9ABB8551-6DDE-42B9-8030-9AEC15326BB8}" presName="rect1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8AAB267-229D-4852-BE4D-1C64C0359FA2}" type="pres">
      <dgm:prSet presAssocID="{9ABB8551-6DDE-42B9-8030-9AEC15326BB8}" presName="rect1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481DF83-4AC3-4717-A846-462BA5C240A0}" type="pres">
      <dgm:prSet presAssocID="{8A94B71D-2296-4628-BF4B-4A078267B8C4}" presName="rect2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757493D-7118-4260-8560-0F5AF02B356D}" type="pres">
      <dgm:prSet presAssocID="{8A94B71D-2296-4628-BF4B-4A078267B8C4}" presName="rect2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3B7DD073-B9EF-4FFD-9D95-B1736BDB95B1}" type="pres">
      <dgm:prSet presAssocID="{A2F1231E-BEF3-482E-B584-A07C2C090FF5}" presName="rect3ParTx" presStyleLbl="alignAcc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8155A70-A125-42C7-B065-0D54E5C576AF}" type="pres">
      <dgm:prSet presAssocID="{A2F1231E-BEF3-482E-B584-A07C2C090FF5}" presName="rect3ChTx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B72A3EAD-69C2-476B-AD90-4D101E8CC60E}" type="presOf" srcId="{8A94B71D-2296-4628-BF4B-4A078267B8C4}" destId="{057F955E-CD1A-40E8-BDFD-6846DA346E35}" srcOrd="0" destOrd="0" presId="urn:microsoft.com/office/officeart/2005/8/layout/target3"/>
    <dgm:cxn modelId="{832E5D3F-4869-446F-8939-C52E772F1A92}" srcId="{A2F1231E-BEF3-482E-B584-A07C2C090FF5}" destId="{C12B36F3-D5C6-431F-92B9-44B68691149A}" srcOrd="0" destOrd="0" parTransId="{1F704EC1-AE16-43E6-9669-95535DD3C8C6}" sibTransId="{8382AB9F-8043-400E-B17C-8458A37C78B0}"/>
    <dgm:cxn modelId="{33A7ABAA-1ADE-4A6E-811B-F8230EA515F8}" type="presOf" srcId="{A2F1231E-BEF3-482E-B584-A07C2C090FF5}" destId="{3B7DD073-B9EF-4FFD-9D95-B1736BDB95B1}" srcOrd="1" destOrd="0" presId="urn:microsoft.com/office/officeart/2005/8/layout/target3"/>
    <dgm:cxn modelId="{A224EA4B-87F0-43E3-91A2-6D798878E97B}" type="presOf" srcId="{41BD16E0-0397-473B-8882-957BB0BB83C7}" destId="{BE643D0F-21CF-477C-864A-6021467C3B0E}" srcOrd="0" destOrd="0" presId="urn:microsoft.com/office/officeart/2005/8/layout/target3"/>
    <dgm:cxn modelId="{B5D4C001-2BBF-42B0-B505-D6DA2C90AD9E}" type="presOf" srcId="{9ABB8551-6DDE-42B9-8030-9AEC15326BB8}" destId="{26A12B74-FC7A-4858-A19C-01D5E73A93CC}" srcOrd="1" destOrd="0" presId="urn:microsoft.com/office/officeart/2005/8/layout/target3"/>
    <dgm:cxn modelId="{EC763E01-9603-4775-AEE3-C73D40A300C3}" type="presOf" srcId="{258DB462-FC0D-48C7-87C8-5D12FFCF1935}" destId="{88AAB267-229D-4852-BE4D-1C64C0359FA2}" srcOrd="0" destOrd="0" presId="urn:microsoft.com/office/officeart/2005/8/layout/target3"/>
    <dgm:cxn modelId="{475C1B30-F76B-42A0-B5F4-F140BD6B26D1}" srcId="{8A94B71D-2296-4628-BF4B-4A078267B8C4}" destId="{C52F5B1F-B8F0-49FB-950F-FCDC5DDA87F2}" srcOrd="1" destOrd="0" parTransId="{013CDB4D-CEB5-4590-AD48-F632F5F9984C}" sibTransId="{76F7AFDA-8B69-44E0-80C7-837892429FC6}"/>
    <dgm:cxn modelId="{9BD3B6FF-3B28-4E34-AC69-D14C68D2ED69}" type="presOf" srcId="{C12B36F3-D5C6-431F-92B9-44B68691149A}" destId="{28155A70-A125-42C7-B065-0D54E5C576AF}" srcOrd="0" destOrd="0" presId="urn:microsoft.com/office/officeart/2005/8/layout/target3"/>
    <dgm:cxn modelId="{D55CE1CF-B3A7-4082-A2DC-D435379D93B9}" srcId="{8A94B71D-2296-4628-BF4B-4A078267B8C4}" destId="{20BA6D38-40AC-4C6F-A8BE-1230B7DB37FA}" srcOrd="0" destOrd="0" parTransId="{04DA04FD-4891-4C42-A489-F87161A225B7}" sibTransId="{174697A7-9A0D-41FE-81E5-5E178DA0CB28}"/>
    <dgm:cxn modelId="{A3D77B6C-2E6C-4AF8-A5BB-D1488D55D5BC}" type="presOf" srcId="{8A94B71D-2296-4628-BF4B-4A078267B8C4}" destId="{F481DF83-4AC3-4717-A846-462BA5C240A0}" srcOrd="1" destOrd="0" presId="urn:microsoft.com/office/officeart/2005/8/layout/target3"/>
    <dgm:cxn modelId="{DD63E62E-5CF8-448D-AE3A-411C55CB030C}" type="presOf" srcId="{C52F5B1F-B8F0-49FB-950F-FCDC5DDA87F2}" destId="{6757493D-7118-4260-8560-0F5AF02B356D}" srcOrd="0" destOrd="1" presId="urn:microsoft.com/office/officeart/2005/8/layout/target3"/>
    <dgm:cxn modelId="{B487EF97-7617-4CB1-8565-E8C17A8EDB5F}" type="presOf" srcId="{9ABB8551-6DDE-42B9-8030-9AEC15326BB8}" destId="{5B2349E2-4CBB-488B-8765-0CE5CEA47B6B}" srcOrd="0" destOrd="0" presId="urn:microsoft.com/office/officeart/2005/8/layout/target3"/>
    <dgm:cxn modelId="{74CAD50A-9883-4B2F-BE1A-4EDF61B75984}" type="presOf" srcId="{20BA6D38-40AC-4C6F-A8BE-1230B7DB37FA}" destId="{6757493D-7118-4260-8560-0F5AF02B356D}" srcOrd="0" destOrd="0" presId="urn:microsoft.com/office/officeart/2005/8/layout/target3"/>
    <dgm:cxn modelId="{4D428655-D4DF-43E8-BBFE-19181C0917F3}" srcId="{41BD16E0-0397-473B-8882-957BB0BB83C7}" destId="{8A94B71D-2296-4628-BF4B-4A078267B8C4}" srcOrd="1" destOrd="0" parTransId="{C67237A4-0CEC-475F-80A9-1F9F16E29BE2}" sibTransId="{1E42DFDE-A436-42FF-8500-837C3E51692A}"/>
    <dgm:cxn modelId="{B1BA6733-150E-4C7F-9860-C6F7439BA312}" srcId="{41BD16E0-0397-473B-8882-957BB0BB83C7}" destId="{9ABB8551-6DDE-42B9-8030-9AEC15326BB8}" srcOrd="0" destOrd="0" parTransId="{9D529C80-4A18-4AB9-B351-A7AFAAAAE164}" sibTransId="{CA251006-F8EB-4723-A9F4-D5A3F25E3F52}"/>
    <dgm:cxn modelId="{FBB33D48-6402-4FAB-8AA3-42C922674C58}" type="presOf" srcId="{A2F1231E-BEF3-482E-B584-A07C2C090FF5}" destId="{5EEB8A87-6446-4696-941C-E08060FB0472}" srcOrd="0" destOrd="0" presId="urn:microsoft.com/office/officeart/2005/8/layout/target3"/>
    <dgm:cxn modelId="{72D65154-6504-4B21-B1C0-D672C8C65676}" type="presOf" srcId="{F3E9342B-78A8-4F73-B91D-22FFE9EE7757}" destId="{88AAB267-229D-4852-BE4D-1C64C0359FA2}" srcOrd="0" destOrd="1" presId="urn:microsoft.com/office/officeart/2005/8/layout/target3"/>
    <dgm:cxn modelId="{8984DD67-270F-4CE6-AB9E-64A17C8087E3}" srcId="{41BD16E0-0397-473B-8882-957BB0BB83C7}" destId="{A2F1231E-BEF3-482E-B584-A07C2C090FF5}" srcOrd="2" destOrd="0" parTransId="{1EB62C53-121B-4C1B-9BB7-808D6CDB52BB}" sibTransId="{41B651D7-FBAE-436E-9DBF-0444A2EF0CC2}"/>
    <dgm:cxn modelId="{5771C7FD-D591-4F7D-8489-27ADD7D29AED}" srcId="{9ABB8551-6DDE-42B9-8030-9AEC15326BB8}" destId="{F3E9342B-78A8-4F73-B91D-22FFE9EE7757}" srcOrd="1" destOrd="0" parTransId="{D4EC6F9A-D802-43C6-8DD7-027687A2C8C3}" sibTransId="{31C16BA0-29F5-4615-93F0-F45547C66189}"/>
    <dgm:cxn modelId="{F1F1DFF8-84A9-416E-9B74-F5C9A79F803E}" srcId="{9ABB8551-6DDE-42B9-8030-9AEC15326BB8}" destId="{258DB462-FC0D-48C7-87C8-5D12FFCF1935}" srcOrd="0" destOrd="0" parTransId="{965337B6-1A4B-40DF-B17C-A70375337294}" sibTransId="{3A578422-F7BF-4156-A1CC-436DE7722CBD}"/>
    <dgm:cxn modelId="{5E1687FA-C036-4404-9A56-0FC01D02A15C}" type="presParOf" srcId="{BE643D0F-21CF-477C-864A-6021467C3B0E}" destId="{E9D5B2BC-64E0-4D51-9A6E-D8F341378961}" srcOrd="0" destOrd="0" presId="urn:microsoft.com/office/officeart/2005/8/layout/target3"/>
    <dgm:cxn modelId="{E6585940-2A2E-4FD0-81B3-DAD5EC66D1D8}" type="presParOf" srcId="{BE643D0F-21CF-477C-864A-6021467C3B0E}" destId="{44CBA5BA-F56F-4F51-A57E-95D0A653B4CE}" srcOrd="1" destOrd="0" presId="urn:microsoft.com/office/officeart/2005/8/layout/target3"/>
    <dgm:cxn modelId="{81B95B0F-2D88-47BD-9D76-E53BCFBF2BB1}" type="presParOf" srcId="{BE643D0F-21CF-477C-864A-6021467C3B0E}" destId="{5B2349E2-4CBB-488B-8765-0CE5CEA47B6B}" srcOrd="2" destOrd="0" presId="urn:microsoft.com/office/officeart/2005/8/layout/target3"/>
    <dgm:cxn modelId="{D58ACA2E-131B-45EC-B84D-11646D267AE1}" type="presParOf" srcId="{BE643D0F-21CF-477C-864A-6021467C3B0E}" destId="{46B03D69-5289-47CE-AEAB-F32E0224B2AE}" srcOrd="3" destOrd="0" presId="urn:microsoft.com/office/officeart/2005/8/layout/target3"/>
    <dgm:cxn modelId="{454560B6-882A-49F3-B39C-60C194E3943E}" type="presParOf" srcId="{BE643D0F-21CF-477C-864A-6021467C3B0E}" destId="{8B166DB4-9688-4634-87D3-3CA8AD4A9746}" srcOrd="4" destOrd="0" presId="urn:microsoft.com/office/officeart/2005/8/layout/target3"/>
    <dgm:cxn modelId="{0775E66A-24CF-4C20-A340-9A00D1B50636}" type="presParOf" srcId="{BE643D0F-21CF-477C-864A-6021467C3B0E}" destId="{057F955E-CD1A-40E8-BDFD-6846DA346E35}" srcOrd="5" destOrd="0" presId="urn:microsoft.com/office/officeart/2005/8/layout/target3"/>
    <dgm:cxn modelId="{63EFEC70-22B5-4A7A-ACDD-ED32F3CA415E}" type="presParOf" srcId="{BE643D0F-21CF-477C-864A-6021467C3B0E}" destId="{ECF822BD-A57A-456F-A294-5E3F4DBFD0AD}" srcOrd="6" destOrd="0" presId="urn:microsoft.com/office/officeart/2005/8/layout/target3"/>
    <dgm:cxn modelId="{1AA8BC5E-86A3-4853-9DD8-1F9EBE68752B}" type="presParOf" srcId="{BE643D0F-21CF-477C-864A-6021467C3B0E}" destId="{7F78A80F-BDB6-4668-8612-96AAFE5B14C7}" srcOrd="7" destOrd="0" presId="urn:microsoft.com/office/officeart/2005/8/layout/target3"/>
    <dgm:cxn modelId="{BD93CFF6-A771-4CD3-866A-6551427C96CD}" type="presParOf" srcId="{BE643D0F-21CF-477C-864A-6021467C3B0E}" destId="{5EEB8A87-6446-4696-941C-E08060FB0472}" srcOrd="8" destOrd="0" presId="urn:microsoft.com/office/officeart/2005/8/layout/target3"/>
    <dgm:cxn modelId="{C2AE5222-5B31-4305-A8FE-997799FF3D76}" type="presParOf" srcId="{BE643D0F-21CF-477C-864A-6021467C3B0E}" destId="{26A12B74-FC7A-4858-A19C-01D5E73A93CC}" srcOrd="9" destOrd="0" presId="urn:microsoft.com/office/officeart/2005/8/layout/target3"/>
    <dgm:cxn modelId="{B6014C3C-02F2-4D6F-A443-AB6A29898812}" type="presParOf" srcId="{BE643D0F-21CF-477C-864A-6021467C3B0E}" destId="{88AAB267-229D-4852-BE4D-1C64C0359FA2}" srcOrd="10" destOrd="0" presId="urn:microsoft.com/office/officeart/2005/8/layout/target3"/>
    <dgm:cxn modelId="{740FDDF9-7C36-453E-BB48-FF1AA5FFACCD}" type="presParOf" srcId="{BE643D0F-21CF-477C-864A-6021467C3B0E}" destId="{F481DF83-4AC3-4717-A846-462BA5C240A0}" srcOrd="11" destOrd="0" presId="urn:microsoft.com/office/officeart/2005/8/layout/target3"/>
    <dgm:cxn modelId="{FF179BC5-53BF-4B5E-A06F-590FCD5556F3}" type="presParOf" srcId="{BE643D0F-21CF-477C-864A-6021467C3B0E}" destId="{6757493D-7118-4260-8560-0F5AF02B356D}" srcOrd="12" destOrd="0" presId="urn:microsoft.com/office/officeart/2005/8/layout/target3"/>
    <dgm:cxn modelId="{538B5690-9E0F-4F16-800A-9F3CF8DF1FBB}" type="presParOf" srcId="{BE643D0F-21CF-477C-864A-6021467C3B0E}" destId="{3B7DD073-B9EF-4FFD-9D95-B1736BDB95B1}" srcOrd="13" destOrd="0" presId="urn:microsoft.com/office/officeart/2005/8/layout/target3"/>
    <dgm:cxn modelId="{DAC2C1EB-7D92-4A31-9D34-4DA53738C4CB}" type="presParOf" srcId="{BE643D0F-21CF-477C-864A-6021467C3B0E}" destId="{28155A70-A125-42C7-B065-0D54E5C576AF}" srcOrd="14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DB52500-68DD-4C02-BB4B-915EEE21BD9B}" type="doc">
      <dgm:prSet loTypeId="urn:microsoft.com/office/officeart/2005/8/layout/cycle4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E97671FB-A921-479C-9E27-2615E9AF077C}">
      <dgm:prSet phldrT="[Text]"/>
      <dgm:spPr/>
      <dgm:t>
        <a:bodyPr/>
        <a:lstStyle/>
        <a:p>
          <a:r>
            <a:rPr lang="en-GB" dirty="0" smtClean="0"/>
            <a:t>Elected Officials</a:t>
          </a:r>
          <a:endParaRPr lang="en-GB" dirty="0"/>
        </a:p>
      </dgm:t>
    </dgm:pt>
    <dgm:pt modelId="{51E488CD-CB74-4EB2-8657-ACDAC37E4162}" type="parTrans" cxnId="{675762C4-5CCB-46F0-9089-7AD57144E9B6}">
      <dgm:prSet/>
      <dgm:spPr/>
      <dgm:t>
        <a:bodyPr/>
        <a:lstStyle/>
        <a:p>
          <a:endParaRPr lang="en-GB"/>
        </a:p>
      </dgm:t>
    </dgm:pt>
    <dgm:pt modelId="{6DFCB148-4D9A-4FB5-ABD5-7D208F37A584}" type="sibTrans" cxnId="{675762C4-5CCB-46F0-9089-7AD57144E9B6}">
      <dgm:prSet/>
      <dgm:spPr/>
      <dgm:t>
        <a:bodyPr/>
        <a:lstStyle/>
        <a:p>
          <a:endParaRPr lang="en-GB"/>
        </a:p>
      </dgm:t>
    </dgm:pt>
    <dgm:pt modelId="{3AE42FA2-CBA6-49E2-AB70-A5CDF9AF346D}">
      <dgm:prSet phldrT="[Text]"/>
      <dgm:spPr/>
      <dgm:t>
        <a:bodyPr/>
        <a:lstStyle/>
        <a:p>
          <a:r>
            <a:rPr lang="en-GB" dirty="0" smtClean="0"/>
            <a:t>Central &amp; Local Government</a:t>
          </a:r>
          <a:endParaRPr lang="en-GB" dirty="0"/>
        </a:p>
      </dgm:t>
    </dgm:pt>
    <dgm:pt modelId="{A2C34E8F-D89F-458E-A856-DD0E4F8C9F90}" type="parTrans" cxnId="{12A08B9B-2D3E-442B-B66E-806032DB1338}">
      <dgm:prSet/>
      <dgm:spPr/>
      <dgm:t>
        <a:bodyPr/>
        <a:lstStyle/>
        <a:p>
          <a:endParaRPr lang="en-GB"/>
        </a:p>
      </dgm:t>
    </dgm:pt>
    <dgm:pt modelId="{A83CE832-C3FF-449F-B179-06A40C67042C}" type="sibTrans" cxnId="{12A08B9B-2D3E-442B-B66E-806032DB1338}">
      <dgm:prSet/>
      <dgm:spPr/>
      <dgm:t>
        <a:bodyPr/>
        <a:lstStyle/>
        <a:p>
          <a:endParaRPr lang="en-GB"/>
        </a:p>
      </dgm:t>
    </dgm:pt>
    <dgm:pt modelId="{B0C2BB1C-8FA0-43CE-BDB0-3F5CE5EDE016}">
      <dgm:prSet phldrT="[Text]"/>
      <dgm:spPr/>
      <dgm:t>
        <a:bodyPr/>
        <a:lstStyle/>
        <a:p>
          <a:r>
            <a:rPr lang="en-GB" dirty="0" smtClean="0"/>
            <a:t>Appointed Officials</a:t>
          </a:r>
          <a:endParaRPr lang="en-GB" dirty="0"/>
        </a:p>
      </dgm:t>
    </dgm:pt>
    <dgm:pt modelId="{CD4DE7C0-87B4-47F3-86E7-251034542A93}" type="parTrans" cxnId="{61C3C22A-9F16-4E13-851B-F88705930235}">
      <dgm:prSet/>
      <dgm:spPr/>
      <dgm:t>
        <a:bodyPr/>
        <a:lstStyle/>
        <a:p>
          <a:endParaRPr lang="en-GB"/>
        </a:p>
      </dgm:t>
    </dgm:pt>
    <dgm:pt modelId="{8E0AF2AD-1A18-441B-BECA-47A77DE6147E}" type="sibTrans" cxnId="{61C3C22A-9F16-4E13-851B-F88705930235}">
      <dgm:prSet/>
      <dgm:spPr/>
      <dgm:t>
        <a:bodyPr/>
        <a:lstStyle/>
        <a:p>
          <a:endParaRPr lang="en-GB"/>
        </a:p>
      </dgm:t>
    </dgm:pt>
    <dgm:pt modelId="{B6884AA0-D9B9-43BD-A1E7-CCC41DC266B7}">
      <dgm:prSet phldrT="[Text]"/>
      <dgm:spPr/>
      <dgm:t>
        <a:bodyPr/>
        <a:lstStyle/>
        <a:p>
          <a:r>
            <a:rPr lang="en-GB" dirty="0" smtClean="0"/>
            <a:t>Ministry Officials &amp; Staff</a:t>
          </a:r>
          <a:endParaRPr lang="en-GB" dirty="0"/>
        </a:p>
      </dgm:t>
    </dgm:pt>
    <dgm:pt modelId="{9317D15B-9BF9-46B0-A233-79132DF9D8BF}" type="parTrans" cxnId="{42390B4B-C2EE-449B-AF43-26622F771EBE}">
      <dgm:prSet/>
      <dgm:spPr/>
      <dgm:t>
        <a:bodyPr/>
        <a:lstStyle/>
        <a:p>
          <a:endParaRPr lang="en-GB"/>
        </a:p>
      </dgm:t>
    </dgm:pt>
    <dgm:pt modelId="{30BCF721-4653-49CB-8AFE-447675A449E6}" type="sibTrans" cxnId="{42390B4B-C2EE-449B-AF43-26622F771EBE}">
      <dgm:prSet/>
      <dgm:spPr/>
      <dgm:t>
        <a:bodyPr/>
        <a:lstStyle/>
        <a:p>
          <a:endParaRPr lang="en-GB"/>
        </a:p>
      </dgm:t>
    </dgm:pt>
    <dgm:pt modelId="{237B5A3B-9240-4FFD-B79B-34DBBD030ECF}">
      <dgm:prSet phldrT="[Text]"/>
      <dgm:spPr/>
      <dgm:t>
        <a:bodyPr/>
        <a:lstStyle/>
        <a:p>
          <a:r>
            <a:rPr lang="en-GB" dirty="0" smtClean="0"/>
            <a:t>Individuals</a:t>
          </a:r>
          <a:endParaRPr lang="en-GB" dirty="0"/>
        </a:p>
      </dgm:t>
    </dgm:pt>
    <dgm:pt modelId="{B2BC028E-7211-496E-8F08-DBE8BC4C3C0F}" type="parTrans" cxnId="{6925354E-A5C5-4EE3-B379-7AF749382A43}">
      <dgm:prSet/>
      <dgm:spPr/>
      <dgm:t>
        <a:bodyPr/>
        <a:lstStyle/>
        <a:p>
          <a:endParaRPr lang="en-GB"/>
        </a:p>
      </dgm:t>
    </dgm:pt>
    <dgm:pt modelId="{BF585EE2-9230-4D60-91F5-AFB59FDF8285}" type="sibTrans" cxnId="{6925354E-A5C5-4EE3-B379-7AF749382A43}">
      <dgm:prSet/>
      <dgm:spPr/>
      <dgm:t>
        <a:bodyPr/>
        <a:lstStyle/>
        <a:p>
          <a:endParaRPr lang="en-GB"/>
        </a:p>
      </dgm:t>
    </dgm:pt>
    <dgm:pt modelId="{113D0340-8487-4554-B12F-42D36AFD8005}">
      <dgm:prSet phldrT="[Text]"/>
      <dgm:spPr/>
      <dgm:t>
        <a:bodyPr/>
        <a:lstStyle/>
        <a:p>
          <a:r>
            <a:rPr lang="en-GB" dirty="0" smtClean="0"/>
            <a:t>Users</a:t>
          </a:r>
          <a:endParaRPr lang="en-GB" dirty="0"/>
        </a:p>
      </dgm:t>
    </dgm:pt>
    <dgm:pt modelId="{9CEC3A70-15F0-4B7D-B314-9EE37F8F87D2}" type="parTrans" cxnId="{C6633487-CCAB-4A0F-8F13-81F489A69B31}">
      <dgm:prSet/>
      <dgm:spPr/>
      <dgm:t>
        <a:bodyPr/>
        <a:lstStyle/>
        <a:p>
          <a:endParaRPr lang="en-GB"/>
        </a:p>
      </dgm:t>
    </dgm:pt>
    <dgm:pt modelId="{B08AF406-C3C6-4648-9912-F87E52013ED5}" type="sibTrans" cxnId="{C6633487-CCAB-4A0F-8F13-81F489A69B31}">
      <dgm:prSet/>
      <dgm:spPr/>
      <dgm:t>
        <a:bodyPr/>
        <a:lstStyle/>
        <a:p>
          <a:endParaRPr lang="en-GB"/>
        </a:p>
      </dgm:t>
    </dgm:pt>
    <dgm:pt modelId="{DAA21489-586D-4E56-A9D1-82CCF3B18F67}">
      <dgm:prSet phldrT="[Text]"/>
      <dgm:spPr/>
      <dgm:t>
        <a:bodyPr/>
        <a:lstStyle/>
        <a:p>
          <a:r>
            <a:rPr lang="en-GB" dirty="0" smtClean="0"/>
            <a:t>Members of Interest groups</a:t>
          </a:r>
          <a:endParaRPr lang="en-GB" dirty="0"/>
        </a:p>
      </dgm:t>
    </dgm:pt>
    <dgm:pt modelId="{66092930-A43A-4811-893A-7BD098B294EE}" type="parTrans" cxnId="{A8B545F9-8940-4A34-9DAA-2AFC32162D56}">
      <dgm:prSet/>
      <dgm:spPr/>
      <dgm:t>
        <a:bodyPr/>
        <a:lstStyle/>
        <a:p>
          <a:endParaRPr lang="en-GB"/>
        </a:p>
      </dgm:t>
    </dgm:pt>
    <dgm:pt modelId="{550A0FF9-083B-4BE7-9726-FBF92D6B009C}" type="sibTrans" cxnId="{A8B545F9-8940-4A34-9DAA-2AFC32162D56}">
      <dgm:prSet/>
      <dgm:spPr/>
      <dgm:t>
        <a:bodyPr/>
        <a:lstStyle/>
        <a:p>
          <a:endParaRPr lang="en-GB"/>
        </a:p>
      </dgm:t>
    </dgm:pt>
    <dgm:pt modelId="{ACEBB832-16EC-4BA3-A275-CE4DF84E1139}">
      <dgm:prSet phldrT="[Text]"/>
      <dgm:spPr/>
      <dgm:t>
        <a:bodyPr/>
        <a:lstStyle/>
        <a:p>
          <a:r>
            <a:rPr lang="en-GB" dirty="0" smtClean="0"/>
            <a:t>institutions</a:t>
          </a:r>
          <a:endParaRPr lang="en-GB" dirty="0"/>
        </a:p>
      </dgm:t>
    </dgm:pt>
    <dgm:pt modelId="{CBD87075-275E-4FC4-9499-783626E2BA85}" type="parTrans" cxnId="{CC8299FA-FCDC-4622-8A50-441D0249163F}">
      <dgm:prSet/>
      <dgm:spPr/>
      <dgm:t>
        <a:bodyPr/>
        <a:lstStyle/>
        <a:p>
          <a:endParaRPr lang="en-GB"/>
        </a:p>
      </dgm:t>
    </dgm:pt>
    <dgm:pt modelId="{469D9BC1-4D04-440B-BD16-C876A7A20E13}" type="sibTrans" cxnId="{CC8299FA-FCDC-4622-8A50-441D0249163F}">
      <dgm:prSet/>
      <dgm:spPr/>
      <dgm:t>
        <a:bodyPr/>
        <a:lstStyle/>
        <a:p>
          <a:endParaRPr lang="en-GB"/>
        </a:p>
      </dgm:t>
    </dgm:pt>
    <dgm:pt modelId="{AA85A7AC-A4BB-4A43-885C-0BA949B93986}">
      <dgm:prSet phldrT="[Text]"/>
      <dgm:spPr/>
      <dgm:t>
        <a:bodyPr/>
        <a:lstStyle/>
        <a:p>
          <a:r>
            <a:rPr lang="en-GB" dirty="0" smtClean="0"/>
            <a:t>Urban/Rural</a:t>
          </a:r>
          <a:endParaRPr lang="en-GB" dirty="0"/>
        </a:p>
      </dgm:t>
    </dgm:pt>
    <dgm:pt modelId="{8F2D2057-2B62-43A4-8874-1E600C81089B}" type="parTrans" cxnId="{C75E80E7-3FD4-4824-BA0F-A619BE767F19}">
      <dgm:prSet/>
      <dgm:spPr/>
      <dgm:t>
        <a:bodyPr/>
        <a:lstStyle/>
        <a:p>
          <a:endParaRPr lang="en-GB"/>
        </a:p>
      </dgm:t>
    </dgm:pt>
    <dgm:pt modelId="{65BA060B-1108-4784-A83C-1B20765529CF}" type="sibTrans" cxnId="{C75E80E7-3FD4-4824-BA0F-A619BE767F19}">
      <dgm:prSet/>
      <dgm:spPr/>
      <dgm:t>
        <a:bodyPr/>
        <a:lstStyle/>
        <a:p>
          <a:endParaRPr lang="en-GB"/>
        </a:p>
      </dgm:t>
    </dgm:pt>
    <dgm:pt modelId="{E36EA35B-0545-4F6C-A119-9C2F72D3DC53}">
      <dgm:prSet phldrT="[Text]"/>
      <dgm:spPr/>
      <dgm:t>
        <a:bodyPr/>
        <a:lstStyle/>
        <a:p>
          <a:r>
            <a:rPr lang="en-GB" dirty="0" smtClean="0"/>
            <a:t>Men/women</a:t>
          </a:r>
          <a:endParaRPr lang="en-GB" dirty="0"/>
        </a:p>
      </dgm:t>
    </dgm:pt>
    <dgm:pt modelId="{68675EFA-2B98-4CF8-B25D-37B416989088}" type="parTrans" cxnId="{9834988F-A93D-4FA5-89BD-9524DC6803C6}">
      <dgm:prSet/>
      <dgm:spPr/>
      <dgm:t>
        <a:bodyPr/>
        <a:lstStyle/>
        <a:p>
          <a:endParaRPr lang="en-GB"/>
        </a:p>
      </dgm:t>
    </dgm:pt>
    <dgm:pt modelId="{CE12F7B8-FFA9-4573-8F8E-F9E2C9351C20}" type="sibTrans" cxnId="{9834988F-A93D-4FA5-89BD-9524DC6803C6}">
      <dgm:prSet/>
      <dgm:spPr/>
      <dgm:t>
        <a:bodyPr/>
        <a:lstStyle/>
        <a:p>
          <a:endParaRPr lang="en-GB"/>
        </a:p>
      </dgm:t>
    </dgm:pt>
    <dgm:pt modelId="{0F2553A8-DF26-48E4-AC35-E48D28C2DB88}">
      <dgm:prSet phldrT="[Text]"/>
      <dgm:spPr/>
      <dgm:t>
        <a:bodyPr/>
        <a:lstStyle/>
        <a:p>
          <a:r>
            <a:rPr lang="en-GB" dirty="0" smtClean="0"/>
            <a:t>NGO Unions press</a:t>
          </a:r>
          <a:endParaRPr lang="en-GB" dirty="0"/>
        </a:p>
      </dgm:t>
    </dgm:pt>
    <dgm:pt modelId="{D2EFDFF2-9B57-4F44-A7C1-A81A90A9235B}" type="parTrans" cxnId="{1702B6FE-9E62-4725-83E3-F6C1EDF41A13}">
      <dgm:prSet/>
      <dgm:spPr/>
      <dgm:t>
        <a:bodyPr/>
        <a:lstStyle/>
        <a:p>
          <a:endParaRPr lang="en-GB"/>
        </a:p>
      </dgm:t>
    </dgm:pt>
    <dgm:pt modelId="{C2F5123F-7ECE-42E0-AAB8-8681D025CA69}" type="sibTrans" cxnId="{1702B6FE-9E62-4725-83E3-F6C1EDF41A13}">
      <dgm:prSet/>
      <dgm:spPr/>
      <dgm:t>
        <a:bodyPr/>
        <a:lstStyle/>
        <a:p>
          <a:endParaRPr lang="en-GB"/>
        </a:p>
      </dgm:t>
    </dgm:pt>
    <dgm:pt modelId="{09A0F643-AE70-465A-BB1F-1685A1A0E5A0}" type="pres">
      <dgm:prSet presAssocID="{5DB52500-68DD-4C02-BB4B-915EEE21BD9B}" presName="cycleMatrixDiagram" presStyleCnt="0">
        <dgm:presLayoutVars>
          <dgm:chMax val="1"/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01AA399-9B35-4BCD-82AE-B03CEFCF086E}" type="pres">
      <dgm:prSet presAssocID="{5DB52500-68DD-4C02-BB4B-915EEE21BD9B}" presName="children" presStyleCnt="0"/>
      <dgm:spPr/>
    </dgm:pt>
    <dgm:pt modelId="{5DCD8FA6-2DD3-4A70-A010-2D47E2BA2779}" type="pres">
      <dgm:prSet presAssocID="{5DB52500-68DD-4C02-BB4B-915EEE21BD9B}" presName="child1group" presStyleCnt="0"/>
      <dgm:spPr/>
    </dgm:pt>
    <dgm:pt modelId="{D36D70FF-FDF5-405C-941B-5A339D90796F}" type="pres">
      <dgm:prSet presAssocID="{5DB52500-68DD-4C02-BB4B-915EEE21BD9B}" presName="child1" presStyleLbl="bgAcc1" presStyleIdx="0" presStyleCnt="4"/>
      <dgm:spPr/>
      <dgm:t>
        <a:bodyPr/>
        <a:lstStyle/>
        <a:p>
          <a:endParaRPr lang="en-GB"/>
        </a:p>
      </dgm:t>
    </dgm:pt>
    <dgm:pt modelId="{B33F2389-D118-4772-AAA0-8AF7AA51B545}" type="pres">
      <dgm:prSet presAssocID="{5DB52500-68DD-4C02-BB4B-915EEE21BD9B}" presName="child1Text" presStyleLbl="bgAcc1" presStyleIdx="0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957853E8-E8F6-4216-9A92-83364EF4452B}" type="pres">
      <dgm:prSet presAssocID="{5DB52500-68DD-4C02-BB4B-915EEE21BD9B}" presName="child2group" presStyleCnt="0"/>
      <dgm:spPr/>
    </dgm:pt>
    <dgm:pt modelId="{F3AB5111-7C88-4EA2-A76D-31520B59D814}" type="pres">
      <dgm:prSet presAssocID="{5DB52500-68DD-4C02-BB4B-915EEE21BD9B}" presName="child2" presStyleLbl="bgAcc1" presStyleIdx="1" presStyleCnt="4"/>
      <dgm:spPr/>
      <dgm:t>
        <a:bodyPr/>
        <a:lstStyle/>
        <a:p>
          <a:endParaRPr lang="en-GB"/>
        </a:p>
      </dgm:t>
    </dgm:pt>
    <dgm:pt modelId="{84CDAC5F-5A40-458A-B151-F4428EFE90F5}" type="pres">
      <dgm:prSet presAssocID="{5DB52500-68DD-4C02-BB4B-915EEE21BD9B}" presName="child2Text" presStyleLbl="bgAcc1" presStyleIdx="1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08A7F80-92A9-44DD-824F-056F88EDE09D}" type="pres">
      <dgm:prSet presAssocID="{5DB52500-68DD-4C02-BB4B-915EEE21BD9B}" presName="child3group" presStyleCnt="0"/>
      <dgm:spPr/>
    </dgm:pt>
    <dgm:pt modelId="{AD5CB5EC-B02A-4812-9726-2F36EA589153}" type="pres">
      <dgm:prSet presAssocID="{5DB52500-68DD-4C02-BB4B-915EEE21BD9B}" presName="child3" presStyleLbl="bgAcc1" presStyleIdx="2" presStyleCnt="4"/>
      <dgm:spPr/>
      <dgm:t>
        <a:bodyPr/>
        <a:lstStyle/>
        <a:p>
          <a:endParaRPr lang="en-GB"/>
        </a:p>
      </dgm:t>
    </dgm:pt>
    <dgm:pt modelId="{B39084DB-2E86-4B62-B7B3-0BB82A8E9F01}" type="pres">
      <dgm:prSet presAssocID="{5DB52500-68DD-4C02-BB4B-915EEE21BD9B}" presName="child3Text" presStyleLbl="bgAcc1" presStyleIdx="2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4DCCAC9E-42A4-45A0-866C-3891B6FCD355}" type="pres">
      <dgm:prSet presAssocID="{5DB52500-68DD-4C02-BB4B-915EEE21BD9B}" presName="child4group" presStyleCnt="0"/>
      <dgm:spPr/>
    </dgm:pt>
    <dgm:pt modelId="{7C2AA5DE-3EF1-4D37-B70D-C875F3FC5DD9}" type="pres">
      <dgm:prSet presAssocID="{5DB52500-68DD-4C02-BB4B-915EEE21BD9B}" presName="child4" presStyleLbl="bgAcc1" presStyleIdx="3" presStyleCnt="4"/>
      <dgm:spPr/>
      <dgm:t>
        <a:bodyPr/>
        <a:lstStyle/>
        <a:p>
          <a:endParaRPr lang="en-GB"/>
        </a:p>
      </dgm:t>
    </dgm:pt>
    <dgm:pt modelId="{8DAD4E82-3637-4350-96E5-CD73D87F0A64}" type="pres">
      <dgm:prSet presAssocID="{5DB52500-68DD-4C02-BB4B-915EEE21BD9B}" presName="child4Text" presStyleLbl="bgAcc1" presStyleIdx="3" presStyleCnt="4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0223E99E-EE3B-4571-BD65-EDCC70BFD1B6}" type="pres">
      <dgm:prSet presAssocID="{5DB52500-68DD-4C02-BB4B-915EEE21BD9B}" presName="childPlaceholder" presStyleCnt="0"/>
      <dgm:spPr/>
    </dgm:pt>
    <dgm:pt modelId="{CBD214E2-E5A2-4644-9CDD-415E8AE96E42}" type="pres">
      <dgm:prSet presAssocID="{5DB52500-68DD-4C02-BB4B-915EEE21BD9B}" presName="circle" presStyleCnt="0"/>
      <dgm:spPr/>
    </dgm:pt>
    <dgm:pt modelId="{C1EAE4BD-02B0-41E6-9C23-656583E20E27}" type="pres">
      <dgm:prSet presAssocID="{5DB52500-68DD-4C02-BB4B-915EEE21BD9B}" presName="quadrant1" presStyleLbl="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8F52F3F8-D7E6-4EC1-8FBA-25468B781986}" type="pres">
      <dgm:prSet presAssocID="{5DB52500-68DD-4C02-BB4B-915EEE21BD9B}" presName="quadrant2" presStyleLbl="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1DEE7000-2404-4417-9A91-86FF879D3EDD}" type="pres">
      <dgm:prSet presAssocID="{5DB52500-68DD-4C02-BB4B-915EEE21BD9B}" presName="quadrant3" presStyleLbl="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2F6DF391-B1F4-4ABB-975A-A4571B099E21}" type="pres">
      <dgm:prSet presAssocID="{5DB52500-68DD-4C02-BB4B-915EEE21BD9B}" presName="quadrant4" presStyleLbl="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5F99CD16-13B7-481E-9110-A125EFC33D5A}" type="pres">
      <dgm:prSet presAssocID="{5DB52500-68DD-4C02-BB4B-915EEE21BD9B}" presName="quadrantPlaceholder" presStyleCnt="0"/>
      <dgm:spPr/>
    </dgm:pt>
    <dgm:pt modelId="{23E91350-F401-464B-8138-F06FD1802E64}" type="pres">
      <dgm:prSet presAssocID="{5DB52500-68DD-4C02-BB4B-915EEE21BD9B}" presName="center1" presStyleLbl="fgShp" presStyleIdx="0" presStyleCnt="2" custFlipVert="1" custScaleX="6757" custScaleY="7771"/>
      <dgm:spPr/>
    </dgm:pt>
    <dgm:pt modelId="{22683750-A5E4-40B5-BD14-B421327B51A3}" type="pres">
      <dgm:prSet presAssocID="{5DB52500-68DD-4C02-BB4B-915EEE21BD9B}" presName="center2" presStyleLbl="fgShp" presStyleIdx="1" presStyleCnt="2" custScaleX="20045" custScaleY="7771"/>
      <dgm:spPr/>
    </dgm:pt>
  </dgm:ptLst>
  <dgm:cxnLst>
    <dgm:cxn modelId="{3AF396B3-7B71-4F4A-8C6C-8ADDA8888D9F}" type="presOf" srcId="{0F2553A8-DF26-48E4-AC35-E48D28C2DB88}" destId="{8DAD4E82-3637-4350-96E5-CD73D87F0A64}" srcOrd="1" destOrd="1" presId="urn:microsoft.com/office/officeart/2005/8/layout/cycle4"/>
    <dgm:cxn modelId="{42390B4B-C2EE-449B-AF43-26622F771EBE}" srcId="{B0C2BB1C-8FA0-43CE-BDB0-3F5CE5EDE016}" destId="{B6884AA0-D9B9-43BD-A1E7-CCC41DC266B7}" srcOrd="0" destOrd="0" parTransId="{9317D15B-9BF9-46B0-A233-79132DF9D8BF}" sibTransId="{30BCF721-4653-49CB-8AFE-447675A449E6}"/>
    <dgm:cxn modelId="{C46CCF48-71B1-4FA5-B577-6EA690C12BA4}" type="presOf" srcId="{ACEBB832-16EC-4BA3-A275-CE4DF84E1139}" destId="{8DAD4E82-3637-4350-96E5-CD73D87F0A64}" srcOrd="1" destOrd="0" presId="urn:microsoft.com/office/officeart/2005/8/layout/cycle4"/>
    <dgm:cxn modelId="{102B6282-9809-4E79-9FB0-1628CB0A2996}" type="presOf" srcId="{237B5A3B-9240-4FFD-B79B-34DBBD030ECF}" destId="{1DEE7000-2404-4417-9A91-86FF879D3EDD}" srcOrd="0" destOrd="0" presId="urn:microsoft.com/office/officeart/2005/8/layout/cycle4"/>
    <dgm:cxn modelId="{A8B545F9-8940-4A34-9DAA-2AFC32162D56}" srcId="{5DB52500-68DD-4C02-BB4B-915EEE21BD9B}" destId="{DAA21489-586D-4E56-A9D1-82CCF3B18F67}" srcOrd="3" destOrd="0" parTransId="{66092930-A43A-4811-893A-7BD098B294EE}" sibTransId="{550A0FF9-083B-4BE7-9726-FBF92D6B009C}"/>
    <dgm:cxn modelId="{89C3249E-259F-4665-92AD-1BDCDAB7FEEB}" type="presOf" srcId="{DAA21489-586D-4E56-A9D1-82CCF3B18F67}" destId="{2F6DF391-B1F4-4ABB-975A-A4571B099E21}" srcOrd="0" destOrd="0" presId="urn:microsoft.com/office/officeart/2005/8/layout/cycle4"/>
    <dgm:cxn modelId="{6ABAD726-00EE-43FA-9EE0-82D432DEAADD}" type="presOf" srcId="{E36EA35B-0545-4F6C-A119-9C2F72D3DC53}" destId="{B39084DB-2E86-4B62-B7B3-0BB82A8E9F01}" srcOrd="1" destOrd="2" presId="urn:microsoft.com/office/officeart/2005/8/layout/cycle4"/>
    <dgm:cxn modelId="{646476CB-8990-471C-94BB-57246F67A563}" type="presOf" srcId="{B0C2BB1C-8FA0-43CE-BDB0-3F5CE5EDE016}" destId="{8F52F3F8-D7E6-4EC1-8FBA-25468B781986}" srcOrd="0" destOrd="0" presId="urn:microsoft.com/office/officeart/2005/8/layout/cycle4"/>
    <dgm:cxn modelId="{C75E80E7-3FD4-4824-BA0F-A619BE767F19}" srcId="{237B5A3B-9240-4FFD-B79B-34DBBD030ECF}" destId="{AA85A7AC-A4BB-4A43-885C-0BA949B93986}" srcOrd="1" destOrd="0" parTransId="{8F2D2057-2B62-43A4-8874-1E600C81089B}" sibTransId="{65BA060B-1108-4784-A83C-1B20765529CF}"/>
    <dgm:cxn modelId="{C6633487-CCAB-4A0F-8F13-81F489A69B31}" srcId="{237B5A3B-9240-4FFD-B79B-34DBBD030ECF}" destId="{113D0340-8487-4554-B12F-42D36AFD8005}" srcOrd="0" destOrd="0" parTransId="{9CEC3A70-15F0-4B7D-B314-9EE37F8F87D2}" sibTransId="{B08AF406-C3C6-4648-9912-F87E52013ED5}"/>
    <dgm:cxn modelId="{CC8299FA-FCDC-4622-8A50-441D0249163F}" srcId="{DAA21489-586D-4E56-A9D1-82CCF3B18F67}" destId="{ACEBB832-16EC-4BA3-A275-CE4DF84E1139}" srcOrd="0" destOrd="0" parTransId="{CBD87075-275E-4FC4-9499-783626E2BA85}" sibTransId="{469D9BC1-4D04-440B-BD16-C876A7A20E13}"/>
    <dgm:cxn modelId="{CF65D735-24AB-4426-9451-0AA501440B3F}" type="presOf" srcId="{E97671FB-A921-479C-9E27-2615E9AF077C}" destId="{C1EAE4BD-02B0-41E6-9C23-656583E20E27}" srcOrd="0" destOrd="0" presId="urn:microsoft.com/office/officeart/2005/8/layout/cycle4"/>
    <dgm:cxn modelId="{83AD45E5-599E-4070-B379-1AD1485FD905}" type="presOf" srcId="{113D0340-8487-4554-B12F-42D36AFD8005}" destId="{AD5CB5EC-B02A-4812-9726-2F36EA589153}" srcOrd="0" destOrd="0" presId="urn:microsoft.com/office/officeart/2005/8/layout/cycle4"/>
    <dgm:cxn modelId="{9834988F-A93D-4FA5-89BD-9524DC6803C6}" srcId="{237B5A3B-9240-4FFD-B79B-34DBBD030ECF}" destId="{E36EA35B-0545-4F6C-A119-9C2F72D3DC53}" srcOrd="2" destOrd="0" parTransId="{68675EFA-2B98-4CF8-B25D-37B416989088}" sibTransId="{CE12F7B8-FFA9-4573-8F8E-F9E2C9351C20}"/>
    <dgm:cxn modelId="{31FA9AB9-0697-4A46-A8D7-143EA8421030}" type="presOf" srcId="{B6884AA0-D9B9-43BD-A1E7-CCC41DC266B7}" destId="{84CDAC5F-5A40-458A-B151-F4428EFE90F5}" srcOrd="1" destOrd="0" presId="urn:microsoft.com/office/officeart/2005/8/layout/cycle4"/>
    <dgm:cxn modelId="{E8CCC23C-D111-4D92-AB6C-EB1BA04E075C}" type="presOf" srcId="{ACEBB832-16EC-4BA3-A275-CE4DF84E1139}" destId="{7C2AA5DE-3EF1-4D37-B70D-C875F3FC5DD9}" srcOrd="0" destOrd="0" presId="urn:microsoft.com/office/officeart/2005/8/layout/cycle4"/>
    <dgm:cxn modelId="{6925354E-A5C5-4EE3-B379-7AF749382A43}" srcId="{5DB52500-68DD-4C02-BB4B-915EEE21BD9B}" destId="{237B5A3B-9240-4FFD-B79B-34DBBD030ECF}" srcOrd="2" destOrd="0" parTransId="{B2BC028E-7211-496E-8F08-DBE8BC4C3C0F}" sibTransId="{BF585EE2-9230-4D60-91F5-AFB59FDF8285}"/>
    <dgm:cxn modelId="{631DB03D-3CE1-4DC4-80C8-B61226EBB597}" type="presOf" srcId="{113D0340-8487-4554-B12F-42D36AFD8005}" destId="{B39084DB-2E86-4B62-B7B3-0BB82A8E9F01}" srcOrd="1" destOrd="0" presId="urn:microsoft.com/office/officeart/2005/8/layout/cycle4"/>
    <dgm:cxn modelId="{61C3C22A-9F16-4E13-851B-F88705930235}" srcId="{5DB52500-68DD-4C02-BB4B-915EEE21BD9B}" destId="{B0C2BB1C-8FA0-43CE-BDB0-3F5CE5EDE016}" srcOrd="1" destOrd="0" parTransId="{CD4DE7C0-87B4-47F3-86E7-251034542A93}" sibTransId="{8E0AF2AD-1A18-441B-BECA-47A77DE6147E}"/>
    <dgm:cxn modelId="{73E17F55-E261-4164-885C-1A10944A2338}" type="presOf" srcId="{3AE42FA2-CBA6-49E2-AB70-A5CDF9AF346D}" destId="{B33F2389-D118-4772-AAA0-8AF7AA51B545}" srcOrd="1" destOrd="0" presId="urn:microsoft.com/office/officeart/2005/8/layout/cycle4"/>
    <dgm:cxn modelId="{1702B6FE-9E62-4725-83E3-F6C1EDF41A13}" srcId="{DAA21489-586D-4E56-A9D1-82CCF3B18F67}" destId="{0F2553A8-DF26-48E4-AC35-E48D28C2DB88}" srcOrd="1" destOrd="0" parTransId="{D2EFDFF2-9B57-4F44-A7C1-A81A90A9235B}" sibTransId="{C2F5123F-7ECE-42E0-AAB8-8681D025CA69}"/>
    <dgm:cxn modelId="{1FCF02F4-1D75-416A-80C9-AA90C692B658}" type="presOf" srcId="{E36EA35B-0545-4F6C-A119-9C2F72D3DC53}" destId="{AD5CB5EC-B02A-4812-9726-2F36EA589153}" srcOrd="0" destOrd="2" presId="urn:microsoft.com/office/officeart/2005/8/layout/cycle4"/>
    <dgm:cxn modelId="{B0EEC2AB-D450-4E64-817D-C80DF7ABF945}" type="presOf" srcId="{3AE42FA2-CBA6-49E2-AB70-A5CDF9AF346D}" destId="{D36D70FF-FDF5-405C-941B-5A339D90796F}" srcOrd="0" destOrd="0" presId="urn:microsoft.com/office/officeart/2005/8/layout/cycle4"/>
    <dgm:cxn modelId="{12A08B9B-2D3E-442B-B66E-806032DB1338}" srcId="{E97671FB-A921-479C-9E27-2615E9AF077C}" destId="{3AE42FA2-CBA6-49E2-AB70-A5CDF9AF346D}" srcOrd="0" destOrd="0" parTransId="{A2C34E8F-D89F-458E-A856-DD0E4F8C9F90}" sibTransId="{A83CE832-C3FF-449F-B179-06A40C67042C}"/>
    <dgm:cxn modelId="{1DA870E5-AA77-4C5A-900D-336EADA781C4}" type="presOf" srcId="{B6884AA0-D9B9-43BD-A1E7-CCC41DC266B7}" destId="{F3AB5111-7C88-4EA2-A76D-31520B59D814}" srcOrd="0" destOrd="0" presId="urn:microsoft.com/office/officeart/2005/8/layout/cycle4"/>
    <dgm:cxn modelId="{C23978EC-F47A-44C3-8174-CAB931FEB0F6}" type="presOf" srcId="{5DB52500-68DD-4C02-BB4B-915EEE21BD9B}" destId="{09A0F643-AE70-465A-BB1F-1685A1A0E5A0}" srcOrd="0" destOrd="0" presId="urn:microsoft.com/office/officeart/2005/8/layout/cycle4"/>
    <dgm:cxn modelId="{60D4AF6D-B540-4E16-8FDB-2FDF9117317D}" type="presOf" srcId="{AA85A7AC-A4BB-4A43-885C-0BA949B93986}" destId="{B39084DB-2E86-4B62-B7B3-0BB82A8E9F01}" srcOrd="1" destOrd="1" presId="urn:microsoft.com/office/officeart/2005/8/layout/cycle4"/>
    <dgm:cxn modelId="{675762C4-5CCB-46F0-9089-7AD57144E9B6}" srcId="{5DB52500-68DD-4C02-BB4B-915EEE21BD9B}" destId="{E97671FB-A921-479C-9E27-2615E9AF077C}" srcOrd="0" destOrd="0" parTransId="{51E488CD-CB74-4EB2-8657-ACDAC37E4162}" sibTransId="{6DFCB148-4D9A-4FB5-ABD5-7D208F37A584}"/>
    <dgm:cxn modelId="{336A1F4C-29F0-4CB4-902E-45B3B8317DE2}" type="presOf" srcId="{0F2553A8-DF26-48E4-AC35-E48D28C2DB88}" destId="{7C2AA5DE-3EF1-4D37-B70D-C875F3FC5DD9}" srcOrd="0" destOrd="1" presId="urn:microsoft.com/office/officeart/2005/8/layout/cycle4"/>
    <dgm:cxn modelId="{00ACE6AC-7B81-4ECF-9E9B-76361A0DF2F6}" type="presOf" srcId="{AA85A7AC-A4BB-4A43-885C-0BA949B93986}" destId="{AD5CB5EC-B02A-4812-9726-2F36EA589153}" srcOrd="0" destOrd="1" presId="urn:microsoft.com/office/officeart/2005/8/layout/cycle4"/>
    <dgm:cxn modelId="{4EB2F896-0ADB-4B43-9F6D-C300DF351636}" type="presParOf" srcId="{09A0F643-AE70-465A-BB1F-1685A1A0E5A0}" destId="{F01AA399-9B35-4BCD-82AE-B03CEFCF086E}" srcOrd="0" destOrd="0" presId="urn:microsoft.com/office/officeart/2005/8/layout/cycle4"/>
    <dgm:cxn modelId="{9477465B-FA36-4EEC-8993-C310DE79AEDA}" type="presParOf" srcId="{F01AA399-9B35-4BCD-82AE-B03CEFCF086E}" destId="{5DCD8FA6-2DD3-4A70-A010-2D47E2BA2779}" srcOrd="0" destOrd="0" presId="urn:microsoft.com/office/officeart/2005/8/layout/cycle4"/>
    <dgm:cxn modelId="{C7EF5CC3-7DD1-40EE-93CB-6B7EAA0B3F93}" type="presParOf" srcId="{5DCD8FA6-2DD3-4A70-A010-2D47E2BA2779}" destId="{D36D70FF-FDF5-405C-941B-5A339D90796F}" srcOrd="0" destOrd="0" presId="urn:microsoft.com/office/officeart/2005/8/layout/cycle4"/>
    <dgm:cxn modelId="{0C9BC665-DAB0-4833-BCFC-D424745F3A58}" type="presParOf" srcId="{5DCD8FA6-2DD3-4A70-A010-2D47E2BA2779}" destId="{B33F2389-D118-4772-AAA0-8AF7AA51B545}" srcOrd="1" destOrd="0" presId="urn:microsoft.com/office/officeart/2005/8/layout/cycle4"/>
    <dgm:cxn modelId="{405178E7-2C8F-45FE-99C9-C5F9B73EF7A0}" type="presParOf" srcId="{F01AA399-9B35-4BCD-82AE-B03CEFCF086E}" destId="{957853E8-E8F6-4216-9A92-83364EF4452B}" srcOrd="1" destOrd="0" presId="urn:microsoft.com/office/officeart/2005/8/layout/cycle4"/>
    <dgm:cxn modelId="{054E2813-3168-44A1-B112-57B9C9201E3C}" type="presParOf" srcId="{957853E8-E8F6-4216-9A92-83364EF4452B}" destId="{F3AB5111-7C88-4EA2-A76D-31520B59D814}" srcOrd="0" destOrd="0" presId="urn:microsoft.com/office/officeart/2005/8/layout/cycle4"/>
    <dgm:cxn modelId="{24E9EF0C-E6B4-47C5-8ECD-812298FC29C2}" type="presParOf" srcId="{957853E8-E8F6-4216-9A92-83364EF4452B}" destId="{84CDAC5F-5A40-458A-B151-F4428EFE90F5}" srcOrd="1" destOrd="0" presId="urn:microsoft.com/office/officeart/2005/8/layout/cycle4"/>
    <dgm:cxn modelId="{9FE369DD-29B5-4090-917E-BEB0F7D43383}" type="presParOf" srcId="{F01AA399-9B35-4BCD-82AE-B03CEFCF086E}" destId="{608A7F80-92A9-44DD-824F-056F88EDE09D}" srcOrd="2" destOrd="0" presId="urn:microsoft.com/office/officeart/2005/8/layout/cycle4"/>
    <dgm:cxn modelId="{315FD7CC-55BA-4872-A666-C9006A4DC503}" type="presParOf" srcId="{608A7F80-92A9-44DD-824F-056F88EDE09D}" destId="{AD5CB5EC-B02A-4812-9726-2F36EA589153}" srcOrd="0" destOrd="0" presId="urn:microsoft.com/office/officeart/2005/8/layout/cycle4"/>
    <dgm:cxn modelId="{0BA0CAFD-DB53-44CE-B3E0-150BD352C247}" type="presParOf" srcId="{608A7F80-92A9-44DD-824F-056F88EDE09D}" destId="{B39084DB-2E86-4B62-B7B3-0BB82A8E9F01}" srcOrd="1" destOrd="0" presId="urn:microsoft.com/office/officeart/2005/8/layout/cycle4"/>
    <dgm:cxn modelId="{3645ABC5-7860-4DBB-A286-A73BE40B6532}" type="presParOf" srcId="{F01AA399-9B35-4BCD-82AE-B03CEFCF086E}" destId="{4DCCAC9E-42A4-45A0-866C-3891B6FCD355}" srcOrd="3" destOrd="0" presId="urn:microsoft.com/office/officeart/2005/8/layout/cycle4"/>
    <dgm:cxn modelId="{98543395-26A9-4C27-91D0-28C087CBDB1B}" type="presParOf" srcId="{4DCCAC9E-42A4-45A0-866C-3891B6FCD355}" destId="{7C2AA5DE-3EF1-4D37-B70D-C875F3FC5DD9}" srcOrd="0" destOrd="0" presId="urn:microsoft.com/office/officeart/2005/8/layout/cycle4"/>
    <dgm:cxn modelId="{1A5D8356-C2F7-4E77-9814-3C12CB72A0DF}" type="presParOf" srcId="{4DCCAC9E-42A4-45A0-866C-3891B6FCD355}" destId="{8DAD4E82-3637-4350-96E5-CD73D87F0A64}" srcOrd="1" destOrd="0" presId="urn:microsoft.com/office/officeart/2005/8/layout/cycle4"/>
    <dgm:cxn modelId="{1F89F56A-07BF-4CBE-9EA3-CE4132F428EB}" type="presParOf" srcId="{F01AA399-9B35-4BCD-82AE-B03CEFCF086E}" destId="{0223E99E-EE3B-4571-BD65-EDCC70BFD1B6}" srcOrd="4" destOrd="0" presId="urn:microsoft.com/office/officeart/2005/8/layout/cycle4"/>
    <dgm:cxn modelId="{9B3D3E12-8714-4922-A610-29E98DA03C7F}" type="presParOf" srcId="{09A0F643-AE70-465A-BB1F-1685A1A0E5A0}" destId="{CBD214E2-E5A2-4644-9CDD-415E8AE96E42}" srcOrd="1" destOrd="0" presId="urn:microsoft.com/office/officeart/2005/8/layout/cycle4"/>
    <dgm:cxn modelId="{1953B13B-BA24-4A69-99D9-1C4FFAA1AB7C}" type="presParOf" srcId="{CBD214E2-E5A2-4644-9CDD-415E8AE96E42}" destId="{C1EAE4BD-02B0-41E6-9C23-656583E20E27}" srcOrd="0" destOrd="0" presId="urn:microsoft.com/office/officeart/2005/8/layout/cycle4"/>
    <dgm:cxn modelId="{154E9223-869E-4BC4-B0F1-6943369B7CB4}" type="presParOf" srcId="{CBD214E2-E5A2-4644-9CDD-415E8AE96E42}" destId="{8F52F3F8-D7E6-4EC1-8FBA-25468B781986}" srcOrd="1" destOrd="0" presId="urn:microsoft.com/office/officeart/2005/8/layout/cycle4"/>
    <dgm:cxn modelId="{271C20A3-6189-4247-BBB6-F2685488BFDF}" type="presParOf" srcId="{CBD214E2-E5A2-4644-9CDD-415E8AE96E42}" destId="{1DEE7000-2404-4417-9A91-86FF879D3EDD}" srcOrd="2" destOrd="0" presId="urn:microsoft.com/office/officeart/2005/8/layout/cycle4"/>
    <dgm:cxn modelId="{49702C45-61DF-478D-8DD7-3E2860985BFF}" type="presParOf" srcId="{CBD214E2-E5A2-4644-9CDD-415E8AE96E42}" destId="{2F6DF391-B1F4-4ABB-975A-A4571B099E21}" srcOrd="3" destOrd="0" presId="urn:microsoft.com/office/officeart/2005/8/layout/cycle4"/>
    <dgm:cxn modelId="{C87F4818-B390-4869-9AEB-C5AA6405E73E}" type="presParOf" srcId="{CBD214E2-E5A2-4644-9CDD-415E8AE96E42}" destId="{5F99CD16-13B7-481E-9110-A125EFC33D5A}" srcOrd="4" destOrd="0" presId="urn:microsoft.com/office/officeart/2005/8/layout/cycle4"/>
    <dgm:cxn modelId="{C9ABBD78-1B30-4B62-BD86-F9CD6841D61D}" type="presParOf" srcId="{09A0F643-AE70-465A-BB1F-1685A1A0E5A0}" destId="{23E91350-F401-464B-8138-F06FD1802E64}" srcOrd="2" destOrd="0" presId="urn:microsoft.com/office/officeart/2005/8/layout/cycle4"/>
    <dgm:cxn modelId="{618B0C3C-7924-49E0-BADC-46B6204F5759}" type="presParOf" srcId="{09A0F643-AE70-465A-BB1F-1685A1A0E5A0}" destId="{22683750-A5E4-40B5-BD14-B421327B51A3}" srcOrd="3" destOrd="0" presId="urn:microsoft.com/office/officeart/2005/8/layout/cycle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0A3A16E-CCD4-46C3-AC7C-7E6C17DD1BC9}" type="doc">
      <dgm:prSet loTypeId="urn:microsoft.com/office/officeart/2005/8/layout/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5D4FA101-FA7B-41CC-812E-E421D824F98F}">
      <dgm:prSet phldrT="[Text]"/>
      <dgm:spPr/>
      <dgm:t>
        <a:bodyPr/>
        <a:lstStyle/>
        <a:p>
          <a:r>
            <a:rPr lang="en-GB" dirty="0" smtClean="0"/>
            <a:t>Before</a:t>
          </a:r>
          <a:endParaRPr lang="en-GB" dirty="0"/>
        </a:p>
      </dgm:t>
    </dgm:pt>
    <dgm:pt modelId="{787C5456-5282-4ACC-9C37-B04C1A8FD7B8}" type="parTrans" cxnId="{B580761B-9BF0-4177-AD9D-CB521AEB8CEF}">
      <dgm:prSet/>
      <dgm:spPr/>
      <dgm:t>
        <a:bodyPr/>
        <a:lstStyle/>
        <a:p>
          <a:endParaRPr lang="en-GB"/>
        </a:p>
      </dgm:t>
    </dgm:pt>
    <dgm:pt modelId="{5116E978-EAD1-46C1-876B-2DE969A52823}" type="sibTrans" cxnId="{B580761B-9BF0-4177-AD9D-CB521AEB8CEF}">
      <dgm:prSet/>
      <dgm:spPr/>
      <dgm:t>
        <a:bodyPr/>
        <a:lstStyle/>
        <a:p>
          <a:endParaRPr lang="en-GB"/>
        </a:p>
      </dgm:t>
    </dgm:pt>
    <dgm:pt modelId="{4E020F87-FA9B-4454-B91B-FCB1A4DEE5FE}">
      <dgm:prSet phldrT="[Text]"/>
      <dgm:spPr/>
      <dgm:t>
        <a:bodyPr/>
        <a:lstStyle/>
        <a:p>
          <a:r>
            <a:rPr lang="en-GB" dirty="0" smtClean="0"/>
            <a:t>Bamako Initiative</a:t>
          </a:r>
          <a:endParaRPr lang="en-GB" dirty="0"/>
        </a:p>
      </dgm:t>
    </dgm:pt>
    <dgm:pt modelId="{3DF8B3AE-CCD6-4B20-85D1-A9E603C967A9}" type="parTrans" cxnId="{4809ADC6-AE07-4E08-A0CC-BF70EFFC131F}">
      <dgm:prSet/>
      <dgm:spPr/>
      <dgm:t>
        <a:bodyPr/>
        <a:lstStyle/>
        <a:p>
          <a:endParaRPr lang="en-GB"/>
        </a:p>
      </dgm:t>
    </dgm:pt>
    <dgm:pt modelId="{B541FF70-F24C-44B0-B2CB-CEFE79BF6C14}" type="sibTrans" cxnId="{4809ADC6-AE07-4E08-A0CC-BF70EFFC131F}">
      <dgm:prSet/>
      <dgm:spPr/>
      <dgm:t>
        <a:bodyPr/>
        <a:lstStyle/>
        <a:p>
          <a:endParaRPr lang="en-GB"/>
        </a:p>
      </dgm:t>
    </dgm:pt>
    <dgm:pt modelId="{CEE0117F-8D4B-4D3C-B329-26623BD21A44}">
      <dgm:prSet phldrT="[Text]"/>
      <dgm:spPr/>
      <dgm:t>
        <a:bodyPr/>
        <a:lstStyle/>
        <a:p>
          <a:r>
            <a:rPr lang="en-GB" dirty="0" smtClean="0"/>
            <a:t>Formulation</a:t>
          </a:r>
          <a:endParaRPr lang="en-GB" dirty="0"/>
        </a:p>
      </dgm:t>
    </dgm:pt>
    <dgm:pt modelId="{4F525AD8-17C5-4E8A-8A74-CDF6DFC01999}" type="parTrans" cxnId="{36C892FB-9CC1-4571-85F6-6D87B70BA0FE}">
      <dgm:prSet/>
      <dgm:spPr/>
      <dgm:t>
        <a:bodyPr/>
        <a:lstStyle/>
        <a:p>
          <a:endParaRPr lang="en-GB"/>
        </a:p>
      </dgm:t>
    </dgm:pt>
    <dgm:pt modelId="{7BDB8535-093A-4835-8889-A6EC3DA5B6AF}" type="sibTrans" cxnId="{36C892FB-9CC1-4571-85F6-6D87B70BA0FE}">
      <dgm:prSet/>
      <dgm:spPr/>
      <dgm:t>
        <a:bodyPr/>
        <a:lstStyle/>
        <a:p>
          <a:endParaRPr lang="en-GB"/>
        </a:p>
      </dgm:t>
    </dgm:pt>
    <dgm:pt modelId="{3A1A37AA-9F09-410F-89AC-64C22B6AB8BB}">
      <dgm:prSet phldrT="[Text]"/>
      <dgm:spPr/>
      <dgm:t>
        <a:bodyPr/>
        <a:lstStyle/>
        <a:p>
          <a:r>
            <a:rPr lang="en-GB" dirty="0" smtClean="0"/>
            <a:t>Free care for all assisted deliveries</a:t>
          </a:r>
          <a:endParaRPr lang="en-GB" dirty="0"/>
        </a:p>
      </dgm:t>
    </dgm:pt>
    <dgm:pt modelId="{9FDCDD72-CCDA-4920-A09D-7C12A3B16233}" type="parTrans" cxnId="{D5FA3D45-96EE-47F4-9BA4-986626411D96}">
      <dgm:prSet/>
      <dgm:spPr/>
      <dgm:t>
        <a:bodyPr/>
        <a:lstStyle/>
        <a:p>
          <a:endParaRPr lang="en-GB"/>
        </a:p>
      </dgm:t>
    </dgm:pt>
    <dgm:pt modelId="{7F1B7F0F-7F37-42D2-A40A-ED821E3FA69F}" type="sibTrans" cxnId="{D5FA3D45-96EE-47F4-9BA4-986626411D96}">
      <dgm:prSet/>
      <dgm:spPr/>
      <dgm:t>
        <a:bodyPr/>
        <a:lstStyle/>
        <a:p>
          <a:endParaRPr lang="en-GB"/>
        </a:p>
      </dgm:t>
    </dgm:pt>
    <dgm:pt modelId="{E1467437-081C-4F35-A8A5-99308E49AAFD}">
      <dgm:prSet phldrT="[Text]"/>
      <dgm:spPr/>
      <dgm:t>
        <a:bodyPr/>
        <a:lstStyle/>
        <a:p>
          <a:r>
            <a:rPr lang="en-GB" dirty="0" smtClean="0"/>
            <a:t>Implementation</a:t>
          </a:r>
          <a:endParaRPr lang="en-GB" dirty="0"/>
        </a:p>
      </dgm:t>
    </dgm:pt>
    <dgm:pt modelId="{61F59771-FD7A-456E-A9B0-8118D1990857}" type="parTrans" cxnId="{82BAC958-09F3-4A8E-A0F1-4C43CAB107AB}">
      <dgm:prSet/>
      <dgm:spPr/>
      <dgm:t>
        <a:bodyPr/>
        <a:lstStyle/>
        <a:p>
          <a:endParaRPr lang="en-GB"/>
        </a:p>
      </dgm:t>
    </dgm:pt>
    <dgm:pt modelId="{66B48D94-6962-4496-9A11-5711C48B2F8A}" type="sibTrans" cxnId="{82BAC958-09F3-4A8E-A0F1-4C43CAB107AB}">
      <dgm:prSet/>
      <dgm:spPr/>
      <dgm:t>
        <a:bodyPr/>
        <a:lstStyle/>
        <a:p>
          <a:endParaRPr lang="en-GB"/>
        </a:p>
      </dgm:t>
    </dgm:pt>
    <dgm:pt modelId="{F6CB6F38-1E48-4627-87DD-6A41C0E57E58}">
      <dgm:prSet phldrT="[Text]"/>
      <dgm:spPr/>
      <dgm:t>
        <a:bodyPr/>
        <a:lstStyle/>
        <a:p>
          <a:r>
            <a:rPr lang="en-GB" dirty="0" smtClean="0"/>
            <a:t>Only urban women in public sector</a:t>
          </a:r>
          <a:endParaRPr lang="en-GB" dirty="0"/>
        </a:p>
      </dgm:t>
    </dgm:pt>
    <dgm:pt modelId="{3ED391D0-6C9C-4D4D-80DE-96E304499C6D}" type="parTrans" cxnId="{D8C392BE-E09E-42F6-A80D-6CC837AD54ED}">
      <dgm:prSet/>
      <dgm:spPr/>
      <dgm:t>
        <a:bodyPr/>
        <a:lstStyle/>
        <a:p>
          <a:endParaRPr lang="en-GB"/>
        </a:p>
      </dgm:t>
    </dgm:pt>
    <dgm:pt modelId="{7CD83B69-5EE5-4E0B-B935-09181CAE1487}" type="sibTrans" cxnId="{D8C392BE-E09E-42F6-A80D-6CC837AD54ED}">
      <dgm:prSet/>
      <dgm:spPr/>
      <dgm:t>
        <a:bodyPr/>
        <a:lstStyle/>
        <a:p>
          <a:endParaRPr lang="en-GB"/>
        </a:p>
      </dgm:t>
    </dgm:pt>
    <dgm:pt modelId="{3F0DB95B-E289-4A5B-9056-905249F3F7B3}">
      <dgm:prSet phldrT="[Text]"/>
      <dgm:spPr/>
      <dgm:t>
        <a:bodyPr/>
        <a:lstStyle/>
        <a:p>
          <a:r>
            <a:rPr lang="en-GB" dirty="0" smtClean="0"/>
            <a:t>Drugs provided to the facilities for free</a:t>
          </a:r>
          <a:endParaRPr lang="en-GB" dirty="0"/>
        </a:p>
      </dgm:t>
    </dgm:pt>
    <dgm:pt modelId="{FDC101BE-7499-4A8F-9E78-2CDD1F65A813}" type="parTrans" cxnId="{A04188D0-166B-4221-9D2D-66F83A4E80B2}">
      <dgm:prSet/>
      <dgm:spPr/>
    </dgm:pt>
    <dgm:pt modelId="{9CD8A81D-720B-4B9D-8F0A-DC0BE6756A13}" type="sibTrans" cxnId="{A04188D0-166B-4221-9D2D-66F83A4E80B2}">
      <dgm:prSet/>
      <dgm:spPr/>
    </dgm:pt>
    <dgm:pt modelId="{86320918-AE14-46C8-9C28-81DB75892521}">
      <dgm:prSet phldrT="[Text]"/>
      <dgm:spPr/>
      <dgm:t>
        <a:bodyPr/>
        <a:lstStyle/>
        <a:p>
          <a:r>
            <a:rPr lang="en-GB" dirty="0" smtClean="0"/>
            <a:t>Drug stock out -&gt; Private providers</a:t>
          </a:r>
          <a:endParaRPr lang="en-GB" dirty="0"/>
        </a:p>
      </dgm:t>
    </dgm:pt>
    <dgm:pt modelId="{B8F8F311-EFD5-470F-B4C7-DF347493042F}" type="parTrans" cxnId="{97A62100-E8F1-40D8-840C-747863AA07DA}">
      <dgm:prSet/>
      <dgm:spPr/>
    </dgm:pt>
    <dgm:pt modelId="{949782D2-7B65-4758-9916-091570BD3023}" type="sibTrans" cxnId="{97A62100-E8F1-40D8-840C-747863AA07DA}">
      <dgm:prSet/>
      <dgm:spPr/>
    </dgm:pt>
    <dgm:pt modelId="{7D698AF5-E58A-4D3A-9F24-322ECAB9235A}">
      <dgm:prSet phldrT="[Text]"/>
      <dgm:spPr/>
      <dgm:t>
        <a:bodyPr/>
        <a:lstStyle/>
        <a:p>
          <a:r>
            <a:rPr lang="en-GB" dirty="0" smtClean="0"/>
            <a:t>Drug purchased by health facility and sold</a:t>
          </a:r>
          <a:endParaRPr lang="en-GB" dirty="0"/>
        </a:p>
      </dgm:t>
    </dgm:pt>
    <dgm:pt modelId="{AB4A320A-0A91-41AD-B884-F625A01B3B6F}" type="parTrans" cxnId="{B9C05C9E-C5CC-4660-AFFE-4763599DDBEC}">
      <dgm:prSet/>
      <dgm:spPr/>
    </dgm:pt>
    <dgm:pt modelId="{9EE8D2FE-1CD0-4AAA-9325-EFA95B123D15}" type="sibTrans" cxnId="{B9C05C9E-C5CC-4660-AFFE-4763599DDBEC}">
      <dgm:prSet/>
      <dgm:spPr/>
    </dgm:pt>
    <dgm:pt modelId="{051D8E66-BAD9-4DD8-AC62-1983F2DA625C}" type="pres">
      <dgm:prSet presAssocID="{50A3A16E-CCD4-46C3-AC7C-7E6C17DD1BC9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GB"/>
        </a:p>
      </dgm:t>
    </dgm:pt>
    <dgm:pt modelId="{FEA2F36A-8973-46B7-AA03-992E1DCC1418}" type="pres">
      <dgm:prSet presAssocID="{5D4FA101-FA7B-41CC-812E-E421D824F98F}" presName="composite" presStyleCnt="0"/>
      <dgm:spPr/>
    </dgm:pt>
    <dgm:pt modelId="{5A087C76-3ECF-433A-ACED-9EEA4E6FEA73}" type="pres">
      <dgm:prSet presAssocID="{5D4FA101-FA7B-41CC-812E-E421D824F98F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6214BC8B-B15D-485A-91B5-2DF1E4E80BB5}" type="pres">
      <dgm:prSet presAssocID="{5D4FA101-FA7B-41CC-812E-E421D824F98F}" presName="parSh" presStyleLbl="node1" presStyleIdx="0" presStyleCnt="3"/>
      <dgm:spPr/>
      <dgm:t>
        <a:bodyPr/>
        <a:lstStyle/>
        <a:p>
          <a:endParaRPr lang="en-GB"/>
        </a:p>
      </dgm:t>
    </dgm:pt>
    <dgm:pt modelId="{C3D7815C-1E06-4B13-91E5-387062CE6A83}" type="pres">
      <dgm:prSet presAssocID="{5D4FA101-FA7B-41CC-812E-E421D824F98F}" presName="desTx" presStyleLbl="f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7EB5173A-4CFE-4C65-8D97-9FBCFF7AD367}" type="pres">
      <dgm:prSet presAssocID="{5116E978-EAD1-46C1-876B-2DE969A52823}" presName="sibTrans" presStyleLbl="sibTrans2D1" presStyleIdx="0" presStyleCnt="2"/>
      <dgm:spPr/>
      <dgm:t>
        <a:bodyPr/>
        <a:lstStyle/>
        <a:p>
          <a:endParaRPr lang="en-GB"/>
        </a:p>
      </dgm:t>
    </dgm:pt>
    <dgm:pt modelId="{6C3FC977-8237-427C-9251-0F3E9CB7E4C8}" type="pres">
      <dgm:prSet presAssocID="{5116E978-EAD1-46C1-876B-2DE969A52823}" presName="connTx" presStyleLbl="sibTrans2D1" presStyleIdx="0" presStyleCnt="2"/>
      <dgm:spPr/>
      <dgm:t>
        <a:bodyPr/>
        <a:lstStyle/>
        <a:p>
          <a:endParaRPr lang="en-GB"/>
        </a:p>
      </dgm:t>
    </dgm:pt>
    <dgm:pt modelId="{8A86AFA1-8DC4-4D44-8132-D1A61CB0D0E6}" type="pres">
      <dgm:prSet presAssocID="{CEE0117F-8D4B-4D3C-B329-26623BD21A44}" presName="composite" presStyleCnt="0"/>
      <dgm:spPr/>
    </dgm:pt>
    <dgm:pt modelId="{F97AAA44-1DF0-4FDA-B1EA-182130931E57}" type="pres">
      <dgm:prSet presAssocID="{CEE0117F-8D4B-4D3C-B329-26623BD21A44}" presName="parTx" presStyleLbl="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BB69770A-A5E8-4EAB-BEB9-1F97912F2FF9}" type="pres">
      <dgm:prSet presAssocID="{CEE0117F-8D4B-4D3C-B329-26623BD21A44}" presName="parSh" presStyleLbl="node1" presStyleIdx="1" presStyleCnt="3"/>
      <dgm:spPr/>
      <dgm:t>
        <a:bodyPr/>
        <a:lstStyle/>
        <a:p>
          <a:endParaRPr lang="en-GB"/>
        </a:p>
      </dgm:t>
    </dgm:pt>
    <dgm:pt modelId="{C398E172-3C7C-46DE-A51A-EAA73417D396}" type="pres">
      <dgm:prSet presAssocID="{CEE0117F-8D4B-4D3C-B329-26623BD21A44}" presName="desTx" presStyleLbl="f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F5661BFA-7B81-4BAB-A20D-83449579573F}" type="pres">
      <dgm:prSet presAssocID="{7BDB8535-093A-4835-8889-A6EC3DA5B6AF}" presName="sibTrans" presStyleLbl="sibTrans2D1" presStyleIdx="1" presStyleCnt="2"/>
      <dgm:spPr/>
      <dgm:t>
        <a:bodyPr/>
        <a:lstStyle/>
        <a:p>
          <a:endParaRPr lang="en-GB"/>
        </a:p>
      </dgm:t>
    </dgm:pt>
    <dgm:pt modelId="{2E906C3B-6647-492C-8DF8-81E3D449E277}" type="pres">
      <dgm:prSet presAssocID="{7BDB8535-093A-4835-8889-A6EC3DA5B6AF}" presName="connTx" presStyleLbl="sibTrans2D1" presStyleIdx="1" presStyleCnt="2"/>
      <dgm:spPr/>
      <dgm:t>
        <a:bodyPr/>
        <a:lstStyle/>
        <a:p>
          <a:endParaRPr lang="en-GB"/>
        </a:p>
      </dgm:t>
    </dgm:pt>
    <dgm:pt modelId="{627FCFF2-76B5-42FC-AB48-45D52FEE66B7}" type="pres">
      <dgm:prSet presAssocID="{E1467437-081C-4F35-A8A5-99308E49AAFD}" presName="composite" presStyleCnt="0"/>
      <dgm:spPr/>
    </dgm:pt>
    <dgm:pt modelId="{4DF348B2-6EA8-4631-A322-0A0A5B286131}" type="pres">
      <dgm:prSet presAssocID="{E1467437-081C-4F35-A8A5-99308E49AAFD}" presName="parTx" presStyleLbl="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GB"/>
        </a:p>
      </dgm:t>
    </dgm:pt>
    <dgm:pt modelId="{C1CE63CF-E319-4B5B-A24C-5D3533FD34E3}" type="pres">
      <dgm:prSet presAssocID="{E1467437-081C-4F35-A8A5-99308E49AAFD}" presName="parSh" presStyleLbl="node1" presStyleIdx="2" presStyleCnt="3"/>
      <dgm:spPr/>
      <dgm:t>
        <a:bodyPr/>
        <a:lstStyle/>
        <a:p>
          <a:endParaRPr lang="en-GB"/>
        </a:p>
      </dgm:t>
    </dgm:pt>
    <dgm:pt modelId="{F952ACD9-5E28-489E-9881-553996F332DE}" type="pres">
      <dgm:prSet presAssocID="{E1467437-081C-4F35-A8A5-99308E49AAFD}" presName="desTx" presStyleLbl="f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GB"/>
        </a:p>
      </dgm:t>
    </dgm:pt>
  </dgm:ptLst>
  <dgm:cxnLst>
    <dgm:cxn modelId="{D6C7301D-AE9C-4345-8A29-DCD1F8B11CE9}" type="presOf" srcId="{5116E978-EAD1-46C1-876B-2DE969A52823}" destId="{7EB5173A-4CFE-4C65-8D97-9FBCFF7AD367}" srcOrd="0" destOrd="0" presId="urn:microsoft.com/office/officeart/2005/8/layout/process3"/>
    <dgm:cxn modelId="{9F7C5FC2-3C92-4199-9F2B-AED67DBFEF72}" type="presOf" srcId="{CEE0117F-8D4B-4D3C-B329-26623BD21A44}" destId="{F97AAA44-1DF0-4FDA-B1EA-182130931E57}" srcOrd="0" destOrd="0" presId="urn:microsoft.com/office/officeart/2005/8/layout/process3"/>
    <dgm:cxn modelId="{A28B4F48-E376-4E4F-871F-9752B4558E41}" type="presOf" srcId="{3A1A37AA-9F09-410F-89AC-64C22B6AB8BB}" destId="{C398E172-3C7C-46DE-A51A-EAA73417D396}" srcOrd="0" destOrd="0" presId="urn:microsoft.com/office/officeart/2005/8/layout/process3"/>
    <dgm:cxn modelId="{6BC210A5-3A62-42AE-9F6E-BC6F50543DCE}" type="presOf" srcId="{7BDB8535-093A-4835-8889-A6EC3DA5B6AF}" destId="{2E906C3B-6647-492C-8DF8-81E3D449E277}" srcOrd="1" destOrd="0" presId="urn:microsoft.com/office/officeart/2005/8/layout/process3"/>
    <dgm:cxn modelId="{97A62100-E8F1-40D8-840C-747863AA07DA}" srcId="{E1467437-081C-4F35-A8A5-99308E49AAFD}" destId="{86320918-AE14-46C8-9C28-81DB75892521}" srcOrd="1" destOrd="0" parTransId="{B8F8F311-EFD5-470F-B4C7-DF347493042F}" sibTransId="{949782D2-7B65-4758-9916-091570BD3023}"/>
    <dgm:cxn modelId="{B9C05C9E-C5CC-4660-AFFE-4763599DDBEC}" srcId="{5D4FA101-FA7B-41CC-812E-E421D824F98F}" destId="{7D698AF5-E58A-4D3A-9F24-322ECAB9235A}" srcOrd="1" destOrd="0" parTransId="{AB4A320A-0A91-41AD-B884-F625A01B3B6F}" sibTransId="{9EE8D2FE-1CD0-4AAA-9325-EFA95B123D15}"/>
    <dgm:cxn modelId="{9DAF9765-D8BE-422E-B1D7-831068C8BA2C}" type="presOf" srcId="{CEE0117F-8D4B-4D3C-B329-26623BD21A44}" destId="{BB69770A-A5E8-4EAB-BEB9-1F97912F2FF9}" srcOrd="1" destOrd="0" presId="urn:microsoft.com/office/officeart/2005/8/layout/process3"/>
    <dgm:cxn modelId="{CFBEF914-D7D3-431E-925A-4209ECDF575C}" type="presOf" srcId="{7D698AF5-E58A-4D3A-9F24-322ECAB9235A}" destId="{C3D7815C-1E06-4B13-91E5-387062CE6A83}" srcOrd="0" destOrd="1" presId="urn:microsoft.com/office/officeart/2005/8/layout/process3"/>
    <dgm:cxn modelId="{88140E8F-41DA-4675-BDC9-416BC21CF166}" type="presOf" srcId="{5D4FA101-FA7B-41CC-812E-E421D824F98F}" destId="{6214BC8B-B15D-485A-91B5-2DF1E4E80BB5}" srcOrd="1" destOrd="0" presId="urn:microsoft.com/office/officeart/2005/8/layout/process3"/>
    <dgm:cxn modelId="{03C66EBE-E29C-4A16-9EF4-06E08E8126C4}" type="presOf" srcId="{E1467437-081C-4F35-A8A5-99308E49AAFD}" destId="{4DF348B2-6EA8-4631-A322-0A0A5B286131}" srcOrd="0" destOrd="0" presId="urn:microsoft.com/office/officeart/2005/8/layout/process3"/>
    <dgm:cxn modelId="{D5FA3D45-96EE-47F4-9BA4-986626411D96}" srcId="{CEE0117F-8D4B-4D3C-B329-26623BD21A44}" destId="{3A1A37AA-9F09-410F-89AC-64C22B6AB8BB}" srcOrd="0" destOrd="0" parTransId="{9FDCDD72-CCDA-4920-A09D-7C12A3B16233}" sibTransId="{7F1B7F0F-7F37-42D2-A40A-ED821E3FA69F}"/>
    <dgm:cxn modelId="{66535E4C-FFAD-4448-BAD0-FB8BD8BE0777}" type="presOf" srcId="{7BDB8535-093A-4835-8889-A6EC3DA5B6AF}" destId="{F5661BFA-7B81-4BAB-A20D-83449579573F}" srcOrd="0" destOrd="0" presId="urn:microsoft.com/office/officeart/2005/8/layout/process3"/>
    <dgm:cxn modelId="{A04188D0-166B-4221-9D2D-66F83A4E80B2}" srcId="{CEE0117F-8D4B-4D3C-B329-26623BD21A44}" destId="{3F0DB95B-E289-4A5B-9056-905249F3F7B3}" srcOrd="1" destOrd="0" parTransId="{FDC101BE-7499-4A8F-9E78-2CDD1F65A813}" sibTransId="{9CD8A81D-720B-4B9D-8F0A-DC0BE6756A13}"/>
    <dgm:cxn modelId="{B580761B-9BF0-4177-AD9D-CB521AEB8CEF}" srcId="{50A3A16E-CCD4-46C3-AC7C-7E6C17DD1BC9}" destId="{5D4FA101-FA7B-41CC-812E-E421D824F98F}" srcOrd="0" destOrd="0" parTransId="{787C5456-5282-4ACC-9C37-B04C1A8FD7B8}" sibTransId="{5116E978-EAD1-46C1-876B-2DE969A52823}"/>
    <dgm:cxn modelId="{3499C5E8-F080-47C8-BE39-97CB5455E7C6}" type="presOf" srcId="{5D4FA101-FA7B-41CC-812E-E421D824F98F}" destId="{5A087C76-3ECF-433A-ACED-9EEA4E6FEA73}" srcOrd="0" destOrd="0" presId="urn:microsoft.com/office/officeart/2005/8/layout/process3"/>
    <dgm:cxn modelId="{B978CA06-4771-4BF9-8068-CEAF6924CF3B}" type="presOf" srcId="{3F0DB95B-E289-4A5B-9056-905249F3F7B3}" destId="{C398E172-3C7C-46DE-A51A-EAA73417D396}" srcOrd="0" destOrd="1" presId="urn:microsoft.com/office/officeart/2005/8/layout/process3"/>
    <dgm:cxn modelId="{3ADEDDBF-4507-488A-8CBA-D05E0FC5FA4B}" type="presOf" srcId="{86320918-AE14-46C8-9C28-81DB75892521}" destId="{F952ACD9-5E28-489E-9881-553996F332DE}" srcOrd="0" destOrd="1" presId="urn:microsoft.com/office/officeart/2005/8/layout/process3"/>
    <dgm:cxn modelId="{98BA6AA4-B215-4EF3-807D-8320136020C3}" type="presOf" srcId="{50A3A16E-CCD4-46C3-AC7C-7E6C17DD1BC9}" destId="{051D8E66-BAD9-4DD8-AC62-1983F2DA625C}" srcOrd="0" destOrd="0" presId="urn:microsoft.com/office/officeart/2005/8/layout/process3"/>
    <dgm:cxn modelId="{82BAC958-09F3-4A8E-A0F1-4C43CAB107AB}" srcId="{50A3A16E-CCD4-46C3-AC7C-7E6C17DD1BC9}" destId="{E1467437-081C-4F35-A8A5-99308E49AAFD}" srcOrd="2" destOrd="0" parTransId="{61F59771-FD7A-456E-A9B0-8118D1990857}" sibTransId="{66B48D94-6962-4496-9A11-5711C48B2F8A}"/>
    <dgm:cxn modelId="{58E457ED-CE9A-4172-A8C6-B4FF2BD375A9}" type="presOf" srcId="{F6CB6F38-1E48-4627-87DD-6A41C0E57E58}" destId="{F952ACD9-5E28-489E-9881-553996F332DE}" srcOrd="0" destOrd="0" presId="urn:microsoft.com/office/officeart/2005/8/layout/process3"/>
    <dgm:cxn modelId="{4809ADC6-AE07-4E08-A0CC-BF70EFFC131F}" srcId="{5D4FA101-FA7B-41CC-812E-E421D824F98F}" destId="{4E020F87-FA9B-4454-B91B-FCB1A4DEE5FE}" srcOrd="0" destOrd="0" parTransId="{3DF8B3AE-CCD6-4B20-85D1-A9E603C967A9}" sibTransId="{B541FF70-F24C-44B0-B2CB-CEFE79BF6C14}"/>
    <dgm:cxn modelId="{D8C392BE-E09E-42F6-A80D-6CC837AD54ED}" srcId="{E1467437-081C-4F35-A8A5-99308E49AAFD}" destId="{F6CB6F38-1E48-4627-87DD-6A41C0E57E58}" srcOrd="0" destOrd="0" parTransId="{3ED391D0-6C9C-4D4D-80DE-96E304499C6D}" sibTransId="{7CD83B69-5EE5-4E0B-B935-09181CAE1487}"/>
    <dgm:cxn modelId="{52E14B88-492C-439C-85F6-10D22D4DD1DC}" type="presOf" srcId="{5116E978-EAD1-46C1-876B-2DE969A52823}" destId="{6C3FC977-8237-427C-9251-0F3E9CB7E4C8}" srcOrd="1" destOrd="0" presId="urn:microsoft.com/office/officeart/2005/8/layout/process3"/>
    <dgm:cxn modelId="{36C892FB-9CC1-4571-85F6-6D87B70BA0FE}" srcId="{50A3A16E-CCD4-46C3-AC7C-7E6C17DD1BC9}" destId="{CEE0117F-8D4B-4D3C-B329-26623BD21A44}" srcOrd="1" destOrd="0" parTransId="{4F525AD8-17C5-4E8A-8A74-CDF6DFC01999}" sibTransId="{7BDB8535-093A-4835-8889-A6EC3DA5B6AF}"/>
    <dgm:cxn modelId="{C020603F-3289-43FC-89D2-935417FA418C}" type="presOf" srcId="{E1467437-081C-4F35-A8A5-99308E49AAFD}" destId="{C1CE63CF-E319-4B5B-A24C-5D3533FD34E3}" srcOrd="1" destOrd="0" presId="urn:microsoft.com/office/officeart/2005/8/layout/process3"/>
    <dgm:cxn modelId="{8C6B084D-6F88-4F14-B431-D54C703478B4}" type="presOf" srcId="{4E020F87-FA9B-4454-B91B-FCB1A4DEE5FE}" destId="{C3D7815C-1E06-4B13-91E5-387062CE6A83}" srcOrd="0" destOrd="0" presId="urn:microsoft.com/office/officeart/2005/8/layout/process3"/>
    <dgm:cxn modelId="{E8C549FF-44B5-4260-91F9-689DE39C7324}" type="presParOf" srcId="{051D8E66-BAD9-4DD8-AC62-1983F2DA625C}" destId="{FEA2F36A-8973-46B7-AA03-992E1DCC1418}" srcOrd="0" destOrd="0" presId="urn:microsoft.com/office/officeart/2005/8/layout/process3"/>
    <dgm:cxn modelId="{CE463DA0-4739-41CF-87A0-DED02BC1AA69}" type="presParOf" srcId="{FEA2F36A-8973-46B7-AA03-992E1DCC1418}" destId="{5A087C76-3ECF-433A-ACED-9EEA4E6FEA73}" srcOrd="0" destOrd="0" presId="urn:microsoft.com/office/officeart/2005/8/layout/process3"/>
    <dgm:cxn modelId="{225796BE-4831-4EA8-99F4-8A9D8797ED8F}" type="presParOf" srcId="{FEA2F36A-8973-46B7-AA03-992E1DCC1418}" destId="{6214BC8B-B15D-485A-91B5-2DF1E4E80BB5}" srcOrd="1" destOrd="0" presId="urn:microsoft.com/office/officeart/2005/8/layout/process3"/>
    <dgm:cxn modelId="{4BE144B0-8483-4EEA-ADD8-A1B5E2D3FC6C}" type="presParOf" srcId="{FEA2F36A-8973-46B7-AA03-992E1DCC1418}" destId="{C3D7815C-1E06-4B13-91E5-387062CE6A83}" srcOrd="2" destOrd="0" presId="urn:microsoft.com/office/officeart/2005/8/layout/process3"/>
    <dgm:cxn modelId="{9DD23C36-4FB2-4A78-A5BC-6A78D4237E21}" type="presParOf" srcId="{051D8E66-BAD9-4DD8-AC62-1983F2DA625C}" destId="{7EB5173A-4CFE-4C65-8D97-9FBCFF7AD367}" srcOrd="1" destOrd="0" presId="urn:microsoft.com/office/officeart/2005/8/layout/process3"/>
    <dgm:cxn modelId="{48A66E62-B954-45F1-9931-2921A8ECC629}" type="presParOf" srcId="{7EB5173A-4CFE-4C65-8D97-9FBCFF7AD367}" destId="{6C3FC977-8237-427C-9251-0F3E9CB7E4C8}" srcOrd="0" destOrd="0" presId="urn:microsoft.com/office/officeart/2005/8/layout/process3"/>
    <dgm:cxn modelId="{074F549A-92BA-4E0B-8949-430432D23CCC}" type="presParOf" srcId="{051D8E66-BAD9-4DD8-AC62-1983F2DA625C}" destId="{8A86AFA1-8DC4-4D44-8132-D1A61CB0D0E6}" srcOrd="2" destOrd="0" presId="urn:microsoft.com/office/officeart/2005/8/layout/process3"/>
    <dgm:cxn modelId="{7EAABABD-C878-4393-B829-835572E50505}" type="presParOf" srcId="{8A86AFA1-8DC4-4D44-8132-D1A61CB0D0E6}" destId="{F97AAA44-1DF0-4FDA-B1EA-182130931E57}" srcOrd="0" destOrd="0" presId="urn:microsoft.com/office/officeart/2005/8/layout/process3"/>
    <dgm:cxn modelId="{87537D47-E8E4-4CB8-A9B9-FF8CF4D24793}" type="presParOf" srcId="{8A86AFA1-8DC4-4D44-8132-D1A61CB0D0E6}" destId="{BB69770A-A5E8-4EAB-BEB9-1F97912F2FF9}" srcOrd="1" destOrd="0" presId="urn:microsoft.com/office/officeart/2005/8/layout/process3"/>
    <dgm:cxn modelId="{772E1FF7-B208-48DC-8D6A-EC607F3B4F45}" type="presParOf" srcId="{8A86AFA1-8DC4-4D44-8132-D1A61CB0D0E6}" destId="{C398E172-3C7C-46DE-A51A-EAA73417D396}" srcOrd="2" destOrd="0" presId="urn:microsoft.com/office/officeart/2005/8/layout/process3"/>
    <dgm:cxn modelId="{9FC266F1-E6F0-4DFF-A505-FA45D8984B71}" type="presParOf" srcId="{051D8E66-BAD9-4DD8-AC62-1983F2DA625C}" destId="{F5661BFA-7B81-4BAB-A20D-83449579573F}" srcOrd="3" destOrd="0" presId="urn:microsoft.com/office/officeart/2005/8/layout/process3"/>
    <dgm:cxn modelId="{D237AB48-9177-4E74-9F92-9FCEA1776482}" type="presParOf" srcId="{F5661BFA-7B81-4BAB-A20D-83449579573F}" destId="{2E906C3B-6647-492C-8DF8-81E3D449E277}" srcOrd="0" destOrd="0" presId="urn:microsoft.com/office/officeart/2005/8/layout/process3"/>
    <dgm:cxn modelId="{D6CA73AA-060A-482F-BE6D-33C495388BA0}" type="presParOf" srcId="{051D8E66-BAD9-4DD8-AC62-1983F2DA625C}" destId="{627FCFF2-76B5-42FC-AB48-45D52FEE66B7}" srcOrd="4" destOrd="0" presId="urn:microsoft.com/office/officeart/2005/8/layout/process3"/>
    <dgm:cxn modelId="{8B47925F-FE78-4D5A-AA2B-C6347C5FCEED}" type="presParOf" srcId="{627FCFF2-76B5-42FC-AB48-45D52FEE66B7}" destId="{4DF348B2-6EA8-4631-A322-0A0A5B286131}" srcOrd="0" destOrd="0" presId="urn:microsoft.com/office/officeart/2005/8/layout/process3"/>
    <dgm:cxn modelId="{D35F14D3-A023-4A12-97E7-9935E11A615F}" type="presParOf" srcId="{627FCFF2-76B5-42FC-AB48-45D52FEE66B7}" destId="{C1CE63CF-E319-4B5B-A24C-5D3533FD34E3}" srcOrd="1" destOrd="0" presId="urn:microsoft.com/office/officeart/2005/8/layout/process3"/>
    <dgm:cxn modelId="{B977EAD2-2B31-4AA8-B5EC-42EB7B350995}" type="presParOf" srcId="{627FCFF2-76B5-42FC-AB48-45D52FEE66B7}" destId="{F952ACD9-5E28-489E-9881-553996F332DE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B3E1B-70F4-455B-8F60-A0D0720A88F1}">
      <dsp:nvSpPr>
        <dsp:cNvPr id="0" name=""/>
        <dsp:cNvSpPr/>
      </dsp:nvSpPr>
      <dsp:spPr>
        <a:xfrm>
          <a:off x="1147" y="1553951"/>
          <a:ext cx="1441656" cy="831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Methodology</a:t>
          </a:r>
          <a:endParaRPr lang="en-GB" sz="1500" kern="1200" dirty="0"/>
        </a:p>
      </dsp:txBody>
      <dsp:txXfrm>
        <a:off x="1147" y="1553951"/>
        <a:ext cx="1441656" cy="554059"/>
      </dsp:txXfrm>
    </dsp:sp>
    <dsp:sp modelId="{0223FE7C-1239-44FE-B0E7-8B2B0E4DF1F6}">
      <dsp:nvSpPr>
        <dsp:cNvPr id="0" name=""/>
        <dsp:cNvSpPr/>
      </dsp:nvSpPr>
      <dsp:spPr>
        <a:xfrm>
          <a:off x="296426" y="2108010"/>
          <a:ext cx="1441656" cy="86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Sept 2008</a:t>
          </a:r>
          <a:endParaRPr lang="en-GB" sz="1500" kern="1200" dirty="0"/>
        </a:p>
      </dsp:txBody>
      <dsp:txXfrm>
        <a:off x="321732" y="2133316"/>
        <a:ext cx="1391044" cy="813388"/>
      </dsp:txXfrm>
    </dsp:sp>
    <dsp:sp modelId="{695D67B3-E1AD-4581-9D4C-D3B57392501A}">
      <dsp:nvSpPr>
        <dsp:cNvPr id="0" name=""/>
        <dsp:cNvSpPr/>
      </dsp:nvSpPr>
      <dsp:spPr>
        <a:xfrm>
          <a:off x="1661353" y="1651515"/>
          <a:ext cx="463325" cy="3589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/>
        </a:p>
      </dsp:txBody>
      <dsp:txXfrm>
        <a:off x="1661353" y="1723301"/>
        <a:ext cx="355646" cy="215358"/>
      </dsp:txXfrm>
    </dsp:sp>
    <dsp:sp modelId="{2633394C-066A-45CD-A4CD-B0012A0BAC40}">
      <dsp:nvSpPr>
        <dsp:cNvPr id="0" name=""/>
        <dsp:cNvSpPr/>
      </dsp:nvSpPr>
      <dsp:spPr>
        <a:xfrm>
          <a:off x="2317003" y="1553951"/>
          <a:ext cx="1441656" cy="831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Data collection</a:t>
          </a:r>
          <a:endParaRPr lang="en-GB" sz="1500" kern="1200" dirty="0"/>
        </a:p>
      </dsp:txBody>
      <dsp:txXfrm>
        <a:off x="2317003" y="1553951"/>
        <a:ext cx="1441656" cy="554059"/>
      </dsp:txXfrm>
    </dsp:sp>
    <dsp:sp modelId="{B8474FEE-53A2-4D4D-B015-C81DF8F27328}">
      <dsp:nvSpPr>
        <dsp:cNvPr id="0" name=""/>
        <dsp:cNvSpPr/>
      </dsp:nvSpPr>
      <dsp:spPr>
        <a:xfrm>
          <a:off x="2612282" y="2108010"/>
          <a:ext cx="1441656" cy="86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Nov 2008</a:t>
          </a:r>
          <a:endParaRPr lang="en-GB" sz="1500" kern="1200" dirty="0"/>
        </a:p>
      </dsp:txBody>
      <dsp:txXfrm>
        <a:off x="2637588" y="2133316"/>
        <a:ext cx="1391044" cy="813388"/>
      </dsp:txXfrm>
    </dsp:sp>
    <dsp:sp modelId="{F13F1470-AFCC-4200-BBB1-22421DCC545B}">
      <dsp:nvSpPr>
        <dsp:cNvPr id="0" name=""/>
        <dsp:cNvSpPr/>
      </dsp:nvSpPr>
      <dsp:spPr>
        <a:xfrm>
          <a:off x="3977210" y="1651515"/>
          <a:ext cx="463325" cy="3589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/>
        </a:p>
      </dsp:txBody>
      <dsp:txXfrm>
        <a:off x="3977210" y="1723301"/>
        <a:ext cx="355646" cy="215358"/>
      </dsp:txXfrm>
    </dsp:sp>
    <dsp:sp modelId="{50B05397-28F1-42D1-91F9-8FC0F322E861}">
      <dsp:nvSpPr>
        <dsp:cNvPr id="0" name=""/>
        <dsp:cNvSpPr/>
      </dsp:nvSpPr>
      <dsp:spPr>
        <a:xfrm>
          <a:off x="4632860" y="1553951"/>
          <a:ext cx="1441656" cy="831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Cross country analysis</a:t>
          </a:r>
          <a:endParaRPr lang="en-GB" sz="1500" kern="1200" dirty="0"/>
        </a:p>
      </dsp:txBody>
      <dsp:txXfrm>
        <a:off x="4632860" y="1553951"/>
        <a:ext cx="1441656" cy="554059"/>
      </dsp:txXfrm>
    </dsp:sp>
    <dsp:sp modelId="{84370C1E-E428-4AC2-9D02-AC6C7B27B11E}">
      <dsp:nvSpPr>
        <dsp:cNvPr id="0" name=""/>
        <dsp:cNvSpPr/>
      </dsp:nvSpPr>
      <dsp:spPr>
        <a:xfrm>
          <a:off x="4928139" y="2108010"/>
          <a:ext cx="1441656" cy="86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Dec 2008</a:t>
          </a:r>
          <a:endParaRPr lang="en-GB" sz="1500" kern="1200" dirty="0"/>
        </a:p>
      </dsp:txBody>
      <dsp:txXfrm>
        <a:off x="4953445" y="2133316"/>
        <a:ext cx="1391044" cy="813388"/>
      </dsp:txXfrm>
    </dsp:sp>
    <dsp:sp modelId="{BCEBBB27-27E6-4503-ABF6-5645E854244B}">
      <dsp:nvSpPr>
        <dsp:cNvPr id="0" name=""/>
        <dsp:cNvSpPr/>
      </dsp:nvSpPr>
      <dsp:spPr>
        <a:xfrm>
          <a:off x="6293067" y="1651515"/>
          <a:ext cx="463325" cy="358930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200" kern="1200"/>
        </a:p>
      </dsp:txBody>
      <dsp:txXfrm>
        <a:off x="6293067" y="1723301"/>
        <a:ext cx="355646" cy="215358"/>
      </dsp:txXfrm>
    </dsp:sp>
    <dsp:sp modelId="{799B7E25-CE99-4642-9CD2-D8419EF7413B}">
      <dsp:nvSpPr>
        <dsp:cNvPr id="0" name=""/>
        <dsp:cNvSpPr/>
      </dsp:nvSpPr>
      <dsp:spPr>
        <a:xfrm>
          <a:off x="6948716" y="1553951"/>
          <a:ext cx="1441656" cy="83108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57150" numCol="1" spcCol="1270" anchor="t" anchorCtr="0">
          <a:noAutofit/>
        </a:bodyPr>
        <a:lstStyle/>
        <a:p>
          <a:pPr lvl="0" algn="l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500" kern="1200" dirty="0" smtClean="0"/>
            <a:t>Report</a:t>
          </a:r>
          <a:endParaRPr lang="en-GB" sz="1500" kern="1200" dirty="0"/>
        </a:p>
      </dsp:txBody>
      <dsp:txXfrm>
        <a:off x="6948716" y="1553951"/>
        <a:ext cx="1441656" cy="554059"/>
      </dsp:txXfrm>
    </dsp:sp>
    <dsp:sp modelId="{171C5F65-6674-426E-AFAD-8115F3637BA8}">
      <dsp:nvSpPr>
        <dsp:cNvPr id="0" name=""/>
        <dsp:cNvSpPr/>
      </dsp:nvSpPr>
      <dsp:spPr>
        <a:xfrm>
          <a:off x="7243996" y="2108010"/>
          <a:ext cx="1441656" cy="8640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06680" tIns="106680" rIns="106680" bIns="106680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500" kern="1200" dirty="0" smtClean="0"/>
            <a:t>Feb 2009</a:t>
          </a:r>
          <a:endParaRPr lang="en-GB" sz="1500" kern="1200" dirty="0"/>
        </a:p>
      </dsp:txBody>
      <dsp:txXfrm>
        <a:off x="7269302" y="2133316"/>
        <a:ext cx="1391044" cy="81338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CE88F8-1D16-44FF-B288-4FA74E2983BD}">
      <dsp:nvSpPr>
        <dsp:cNvPr id="0" name=""/>
        <dsp:cNvSpPr/>
      </dsp:nvSpPr>
      <dsp:spPr>
        <a:xfrm>
          <a:off x="2085999" y="-166412"/>
          <a:ext cx="4514801" cy="4514801"/>
        </a:xfrm>
        <a:prstGeom prst="circularArrow">
          <a:avLst>
            <a:gd name="adj1" fmla="val 5274"/>
            <a:gd name="adj2" fmla="val 312630"/>
            <a:gd name="adj3" fmla="val 13620004"/>
            <a:gd name="adj4" fmla="val 17492777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AEA95A-EB76-4525-824C-3B57780022CB}">
      <dsp:nvSpPr>
        <dsp:cNvPr id="0" name=""/>
        <dsp:cNvSpPr/>
      </dsp:nvSpPr>
      <dsp:spPr>
        <a:xfrm>
          <a:off x="3201068" y="-125100"/>
          <a:ext cx="2284662" cy="11130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Situation analysis</a:t>
          </a:r>
          <a:endParaRPr lang="en-GB" sz="2400" kern="1200" dirty="0"/>
        </a:p>
      </dsp:txBody>
      <dsp:txXfrm>
        <a:off x="3255402" y="-70766"/>
        <a:ext cx="2175994" cy="1004370"/>
      </dsp:txXfrm>
    </dsp:sp>
    <dsp:sp modelId="{02FEE4AC-28ED-4F19-9C78-0F76149DE0A8}">
      <dsp:nvSpPr>
        <dsp:cNvPr id="0" name=""/>
        <dsp:cNvSpPr/>
      </dsp:nvSpPr>
      <dsp:spPr>
        <a:xfrm>
          <a:off x="6046904" y="807189"/>
          <a:ext cx="2339993" cy="1080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Priority Setting</a:t>
          </a:r>
          <a:endParaRPr lang="en-GB" sz="2400" kern="1200" dirty="0"/>
        </a:p>
      </dsp:txBody>
      <dsp:txXfrm>
        <a:off x="6099625" y="859910"/>
        <a:ext cx="2234551" cy="974558"/>
      </dsp:txXfrm>
    </dsp:sp>
    <dsp:sp modelId="{6305CDC3-856C-4432-9A6A-B09CB8A07686}">
      <dsp:nvSpPr>
        <dsp:cNvPr id="0" name=""/>
        <dsp:cNvSpPr/>
      </dsp:nvSpPr>
      <dsp:spPr>
        <a:xfrm>
          <a:off x="5693465" y="2362489"/>
          <a:ext cx="2339993" cy="1080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Option Appraisal</a:t>
          </a:r>
          <a:endParaRPr lang="en-GB" sz="2400" kern="1200" dirty="0"/>
        </a:p>
      </dsp:txBody>
      <dsp:txXfrm>
        <a:off x="5746186" y="2415210"/>
        <a:ext cx="2234551" cy="974558"/>
      </dsp:txXfrm>
    </dsp:sp>
    <dsp:sp modelId="{0345E166-52B2-4986-868A-7198BF639723}">
      <dsp:nvSpPr>
        <dsp:cNvPr id="0" name=""/>
        <dsp:cNvSpPr/>
      </dsp:nvSpPr>
      <dsp:spPr>
        <a:xfrm>
          <a:off x="3253263" y="3538013"/>
          <a:ext cx="2284662" cy="11130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Programming</a:t>
          </a:r>
          <a:endParaRPr lang="en-GB" sz="2400" kern="1200" dirty="0"/>
        </a:p>
      </dsp:txBody>
      <dsp:txXfrm>
        <a:off x="3307597" y="3592347"/>
        <a:ext cx="2175994" cy="1004370"/>
      </dsp:txXfrm>
    </dsp:sp>
    <dsp:sp modelId="{46D70A45-92CE-4957-8756-763E3E414672}">
      <dsp:nvSpPr>
        <dsp:cNvPr id="0" name=""/>
        <dsp:cNvSpPr/>
      </dsp:nvSpPr>
      <dsp:spPr>
        <a:xfrm>
          <a:off x="954848" y="2378890"/>
          <a:ext cx="2339993" cy="1080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Implementation</a:t>
          </a:r>
          <a:endParaRPr lang="en-GB" sz="2400" kern="1200" dirty="0"/>
        </a:p>
      </dsp:txBody>
      <dsp:txXfrm>
        <a:off x="1007569" y="2431611"/>
        <a:ext cx="2234551" cy="974558"/>
      </dsp:txXfrm>
    </dsp:sp>
    <dsp:sp modelId="{39FA0791-6AE6-46B1-8525-D7F29C96DE07}">
      <dsp:nvSpPr>
        <dsp:cNvPr id="0" name=""/>
        <dsp:cNvSpPr/>
      </dsp:nvSpPr>
      <dsp:spPr>
        <a:xfrm>
          <a:off x="804999" y="864264"/>
          <a:ext cx="2284662" cy="11130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M&amp;E</a:t>
          </a:r>
          <a:endParaRPr lang="en-GB" sz="2400" kern="1200" dirty="0"/>
        </a:p>
      </dsp:txBody>
      <dsp:txXfrm>
        <a:off x="859333" y="918598"/>
        <a:ext cx="2175994" cy="100437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CE88F8-1D16-44FF-B288-4FA74E2983BD}">
      <dsp:nvSpPr>
        <dsp:cNvPr id="0" name=""/>
        <dsp:cNvSpPr/>
      </dsp:nvSpPr>
      <dsp:spPr>
        <a:xfrm>
          <a:off x="2085999" y="-166412"/>
          <a:ext cx="4514801" cy="4514801"/>
        </a:xfrm>
        <a:prstGeom prst="circularArrow">
          <a:avLst>
            <a:gd name="adj1" fmla="val 5274"/>
            <a:gd name="adj2" fmla="val 312630"/>
            <a:gd name="adj3" fmla="val 13620004"/>
            <a:gd name="adj4" fmla="val 17492777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6AEA95A-EB76-4525-824C-3B57780022CB}">
      <dsp:nvSpPr>
        <dsp:cNvPr id="0" name=""/>
        <dsp:cNvSpPr/>
      </dsp:nvSpPr>
      <dsp:spPr>
        <a:xfrm>
          <a:off x="3201068" y="-125100"/>
          <a:ext cx="2284662" cy="1113038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Situation analysis</a:t>
          </a:r>
          <a:endParaRPr lang="en-GB" sz="2400" kern="1200" dirty="0"/>
        </a:p>
      </dsp:txBody>
      <dsp:txXfrm>
        <a:off x="3255402" y="-70766"/>
        <a:ext cx="2175994" cy="1004370"/>
      </dsp:txXfrm>
    </dsp:sp>
    <dsp:sp modelId="{02FEE4AC-28ED-4F19-9C78-0F76149DE0A8}">
      <dsp:nvSpPr>
        <dsp:cNvPr id="0" name=""/>
        <dsp:cNvSpPr/>
      </dsp:nvSpPr>
      <dsp:spPr>
        <a:xfrm>
          <a:off x="6046904" y="807189"/>
          <a:ext cx="2339993" cy="1080000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Priority Setting</a:t>
          </a:r>
          <a:endParaRPr lang="en-GB" sz="2400" kern="1200" dirty="0"/>
        </a:p>
      </dsp:txBody>
      <dsp:txXfrm>
        <a:off x="6099625" y="859910"/>
        <a:ext cx="2234551" cy="974558"/>
      </dsp:txXfrm>
    </dsp:sp>
    <dsp:sp modelId="{6305CDC3-856C-4432-9A6A-B09CB8A07686}">
      <dsp:nvSpPr>
        <dsp:cNvPr id="0" name=""/>
        <dsp:cNvSpPr/>
      </dsp:nvSpPr>
      <dsp:spPr>
        <a:xfrm>
          <a:off x="5693465" y="2362489"/>
          <a:ext cx="2339993" cy="1080000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Option Appraisal</a:t>
          </a:r>
          <a:endParaRPr lang="en-GB" sz="2400" kern="1200" dirty="0"/>
        </a:p>
      </dsp:txBody>
      <dsp:txXfrm>
        <a:off x="5746186" y="2415210"/>
        <a:ext cx="2234551" cy="974558"/>
      </dsp:txXfrm>
    </dsp:sp>
    <dsp:sp modelId="{0345E166-52B2-4986-868A-7198BF639723}">
      <dsp:nvSpPr>
        <dsp:cNvPr id="0" name=""/>
        <dsp:cNvSpPr/>
      </dsp:nvSpPr>
      <dsp:spPr>
        <a:xfrm>
          <a:off x="3253263" y="3538013"/>
          <a:ext cx="2284662" cy="1113038"/>
        </a:xfrm>
        <a:prstGeom prst="roundRect">
          <a:avLst/>
        </a:prstGeom>
        <a:solidFill>
          <a:schemeClr val="bg1">
            <a:lumMod val="9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Programming</a:t>
          </a:r>
          <a:endParaRPr lang="en-GB" sz="2400" kern="1200" dirty="0"/>
        </a:p>
      </dsp:txBody>
      <dsp:txXfrm>
        <a:off x="3307597" y="3592347"/>
        <a:ext cx="2175994" cy="1004370"/>
      </dsp:txXfrm>
    </dsp:sp>
    <dsp:sp modelId="{46D70A45-92CE-4957-8756-763E3E414672}">
      <dsp:nvSpPr>
        <dsp:cNvPr id="0" name=""/>
        <dsp:cNvSpPr/>
      </dsp:nvSpPr>
      <dsp:spPr>
        <a:xfrm>
          <a:off x="954848" y="2378890"/>
          <a:ext cx="2339993" cy="10800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Implementation</a:t>
          </a:r>
          <a:endParaRPr lang="en-GB" sz="2400" kern="1200" dirty="0"/>
        </a:p>
      </dsp:txBody>
      <dsp:txXfrm>
        <a:off x="1007569" y="2431611"/>
        <a:ext cx="2234551" cy="974558"/>
      </dsp:txXfrm>
    </dsp:sp>
    <dsp:sp modelId="{39FA0791-6AE6-46B1-8525-D7F29C96DE07}">
      <dsp:nvSpPr>
        <dsp:cNvPr id="0" name=""/>
        <dsp:cNvSpPr/>
      </dsp:nvSpPr>
      <dsp:spPr>
        <a:xfrm>
          <a:off x="804999" y="864264"/>
          <a:ext cx="2284662" cy="1113038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2400" kern="1200" dirty="0" smtClean="0"/>
            <a:t>M&amp;E</a:t>
          </a:r>
          <a:endParaRPr lang="en-GB" sz="2400" kern="1200" dirty="0"/>
        </a:p>
      </dsp:txBody>
      <dsp:txXfrm>
        <a:off x="859333" y="918598"/>
        <a:ext cx="2175994" cy="100437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D5B2BC-64E0-4D51-9A6E-D8F341378961}">
      <dsp:nvSpPr>
        <dsp:cNvPr id="0" name=""/>
        <dsp:cNvSpPr/>
      </dsp:nvSpPr>
      <dsp:spPr>
        <a:xfrm>
          <a:off x="0" y="0"/>
          <a:ext cx="4525962" cy="452596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B2349E2-4CBB-488B-8765-0CE5CEA47B6B}">
      <dsp:nvSpPr>
        <dsp:cNvPr id="0" name=""/>
        <dsp:cNvSpPr/>
      </dsp:nvSpPr>
      <dsp:spPr>
        <a:xfrm>
          <a:off x="2262981" y="0"/>
          <a:ext cx="6423819" cy="452596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5700" kern="1200" dirty="0" smtClean="0"/>
            <a:t>Global</a:t>
          </a:r>
          <a:endParaRPr lang="en-GB" sz="5700" kern="1200" dirty="0"/>
        </a:p>
      </dsp:txBody>
      <dsp:txXfrm>
        <a:off x="2262981" y="0"/>
        <a:ext cx="3211909" cy="1357791"/>
      </dsp:txXfrm>
    </dsp:sp>
    <dsp:sp modelId="{8B166DB4-9688-4634-87D3-3CA8AD4A9746}">
      <dsp:nvSpPr>
        <dsp:cNvPr id="0" name=""/>
        <dsp:cNvSpPr/>
      </dsp:nvSpPr>
      <dsp:spPr>
        <a:xfrm>
          <a:off x="792044" y="1357791"/>
          <a:ext cx="2941872" cy="2941872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57F955E-CD1A-40E8-BDFD-6846DA346E35}">
      <dsp:nvSpPr>
        <dsp:cNvPr id="0" name=""/>
        <dsp:cNvSpPr/>
      </dsp:nvSpPr>
      <dsp:spPr>
        <a:xfrm>
          <a:off x="2262981" y="1357791"/>
          <a:ext cx="6423819" cy="2941872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5700" kern="1200" dirty="0" smtClean="0"/>
            <a:t>National</a:t>
          </a:r>
          <a:endParaRPr lang="en-GB" sz="5700" kern="1200" dirty="0"/>
        </a:p>
      </dsp:txBody>
      <dsp:txXfrm>
        <a:off x="2262981" y="1357791"/>
        <a:ext cx="3211909" cy="1357787"/>
      </dsp:txXfrm>
    </dsp:sp>
    <dsp:sp modelId="{7F78A80F-BDB6-4668-8612-96AAFE5B14C7}">
      <dsp:nvSpPr>
        <dsp:cNvPr id="0" name=""/>
        <dsp:cNvSpPr/>
      </dsp:nvSpPr>
      <dsp:spPr>
        <a:xfrm>
          <a:off x="1584087" y="2715578"/>
          <a:ext cx="1357787" cy="1357787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EB8A87-6446-4696-941C-E08060FB0472}">
      <dsp:nvSpPr>
        <dsp:cNvPr id="0" name=""/>
        <dsp:cNvSpPr/>
      </dsp:nvSpPr>
      <dsp:spPr>
        <a:xfrm>
          <a:off x="2262981" y="2715578"/>
          <a:ext cx="6423819" cy="135778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lvl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5700" kern="1200" dirty="0" smtClean="0"/>
            <a:t>Health</a:t>
          </a:r>
          <a:endParaRPr lang="en-GB" sz="5700" kern="1200" dirty="0"/>
        </a:p>
      </dsp:txBody>
      <dsp:txXfrm>
        <a:off x="2262981" y="2715578"/>
        <a:ext cx="3211909" cy="1357787"/>
      </dsp:txXfrm>
    </dsp:sp>
    <dsp:sp modelId="{88AAB267-229D-4852-BE4D-1C64C0359FA2}">
      <dsp:nvSpPr>
        <dsp:cNvPr id="0" name=""/>
        <dsp:cNvSpPr/>
      </dsp:nvSpPr>
      <dsp:spPr>
        <a:xfrm>
          <a:off x="5474890" y="0"/>
          <a:ext cx="3211909" cy="1357791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900" kern="1200" dirty="0" smtClean="0"/>
            <a:t>MDG, Abuja</a:t>
          </a:r>
          <a:endParaRPr lang="en-GB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900" kern="1200" dirty="0" smtClean="0"/>
            <a:t>Donor policies</a:t>
          </a:r>
          <a:endParaRPr lang="en-GB" sz="2900" kern="1200" dirty="0"/>
        </a:p>
      </dsp:txBody>
      <dsp:txXfrm>
        <a:off x="5474890" y="0"/>
        <a:ext cx="3211909" cy="1357791"/>
      </dsp:txXfrm>
    </dsp:sp>
    <dsp:sp modelId="{6757493D-7118-4260-8560-0F5AF02B356D}">
      <dsp:nvSpPr>
        <dsp:cNvPr id="0" name=""/>
        <dsp:cNvSpPr/>
      </dsp:nvSpPr>
      <dsp:spPr>
        <a:xfrm>
          <a:off x="5474890" y="1357791"/>
          <a:ext cx="3211909" cy="13577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900" kern="1200" dirty="0" smtClean="0"/>
            <a:t>Macroeconomic</a:t>
          </a:r>
          <a:endParaRPr lang="en-GB" sz="2900" kern="1200" dirty="0"/>
        </a:p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900" kern="1200" dirty="0" smtClean="0"/>
            <a:t>Governance</a:t>
          </a:r>
          <a:endParaRPr lang="en-GB" sz="2900" kern="1200" dirty="0"/>
        </a:p>
      </dsp:txBody>
      <dsp:txXfrm>
        <a:off x="5474890" y="1357791"/>
        <a:ext cx="3211909" cy="1357787"/>
      </dsp:txXfrm>
    </dsp:sp>
    <dsp:sp modelId="{28155A70-A125-42C7-B065-0D54E5C576AF}">
      <dsp:nvSpPr>
        <dsp:cNvPr id="0" name=""/>
        <dsp:cNvSpPr/>
      </dsp:nvSpPr>
      <dsp:spPr>
        <a:xfrm>
          <a:off x="5474890" y="2715578"/>
          <a:ext cx="3211909" cy="1357787"/>
        </a:xfrm>
        <a:prstGeom prst="rect">
          <a:avLst/>
        </a:prstGeom>
        <a:noFill/>
        <a:ln w="25400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285750" lvl="1" indent="-285750" algn="l" defTabSz="12890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2900" kern="1200" dirty="0" smtClean="0"/>
            <a:t>WHO Building blocks</a:t>
          </a:r>
          <a:endParaRPr lang="en-GB" sz="2900" kern="1200" dirty="0"/>
        </a:p>
      </dsp:txBody>
      <dsp:txXfrm>
        <a:off x="5474890" y="2715578"/>
        <a:ext cx="3211909" cy="135778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D5CB5EC-B02A-4812-9726-2F36EA589153}">
      <dsp:nvSpPr>
        <dsp:cNvPr id="0" name=""/>
        <dsp:cNvSpPr/>
      </dsp:nvSpPr>
      <dsp:spPr>
        <a:xfrm>
          <a:off x="5049450" y="3077654"/>
          <a:ext cx="2235825" cy="14483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/>
            <a:t>Users</a:t>
          </a:r>
          <a:endParaRPr lang="en-GB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/>
            <a:t>Urban/Rural</a:t>
          </a:r>
          <a:endParaRPr lang="en-GB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/>
            <a:t>Men/women</a:t>
          </a:r>
          <a:endParaRPr lang="en-GB" sz="1700" kern="1200" dirty="0"/>
        </a:p>
      </dsp:txBody>
      <dsp:txXfrm>
        <a:off x="5752012" y="3471546"/>
        <a:ext cx="1501447" cy="1022600"/>
      </dsp:txXfrm>
    </dsp:sp>
    <dsp:sp modelId="{7C2AA5DE-3EF1-4D37-B70D-C875F3FC5DD9}">
      <dsp:nvSpPr>
        <dsp:cNvPr id="0" name=""/>
        <dsp:cNvSpPr/>
      </dsp:nvSpPr>
      <dsp:spPr>
        <a:xfrm>
          <a:off x="1401524" y="3077654"/>
          <a:ext cx="2235825" cy="14483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/>
            <a:t>institutions</a:t>
          </a:r>
          <a:endParaRPr lang="en-GB" sz="1700" kern="1200" dirty="0"/>
        </a:p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/>
            <a:t>NGO Unions press</a:t>
          </a:r>
          <a:endParaRPr lang="en-GB" sz="1700" kern="1200" dirty="0"/>
        </a:p>
      </dsp:txBody>
      <dsp:txXfrm>
        <a:off x="1433339" y="3471546"/>
        <a:ext cx="1501447" cy="1022600"/>
      </dsp:txXfrm>
    </dsp:sp>
    <dsp:sp modelId="{F3AB5111-7C88-4EA2-A76D-31520B59D814}">
      <dsp:nvSpPr>
        <dsp:cNvPr id="0" name=""/>
        <dsp:cNvSpPr/>
      </dsp:nvSpPr>
      <dsp:spPr>
        <a:xfrm>
          <a:off x="5049450" y="0"/>
          <a:ext cx="2235825" cy="14483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/>
            <a:t>Ministry Officials &amp; Staff</a:t>
          </a:r>
          <a:endParaRPr lang="en-GB" sz="1700" kern="1200" dirty="0"/>
        </a:p>
      </dsp:txBody>
      <dsp:txXfrm>
        <a:off x="5752012" y="31815"/>
        <a:ext cx="1501447" cy="1022600"/>
      </dsp:txXfrm>
    </dsp:sp>
    <dsp:sp modelId="{D36D70FF-FDF5-405C-941B-5A339D90796F}">
      <dsp:nvSpPr>
        <dsp:cNvPr id="0" name=""/>
        <dsp:cNvSpPr/>
      </dsp:nvSpPr>
      <dsp:spPr>
        <a:xfrm>
          <a:off x="1401524" y="0"/>
          <a:ext cx="2235825" cy="1448307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171450" lvl="1" indent="-171450" algn="l" defTabSz="755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700" kern="1200" dirty="0" smtClean="0"/>
            <a:t>Central &amp; Local Government</a:t>
          </a:r>
          <a:endParaRPr lang="en-GB" sz="1700" kern="1200" dirty="0"/>
        </a:p>
      </dsp:txBody>
      <dsp:txXfrm>
        <a:off x="1433339" y="31815"/>
        <a:ext cx="1501447" cy="1022600"/>
      </dsp:txXfrm>
    </dsp:sp>
    <dsp:sp modelId="{C1EAE4BD-02B0-41E6-9C23-656583E20E27}">
      <dsp:nvSpPr>
        <dsp:cNvPr id="0" name=""/>
        <dsp:cNvSpPr/>
      </dsp:nvSpPr>
      <dsp:spPr>
        <a:xfrm>
          <a:off x="2338398" y="257979"/>
          <a:ext cx="1959741" cy="19597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Elected Officials</a:t>
          </a:r>
          <a:endParaRPr lang="en-GB" sz="1900" kern="1200" dirty="0"/>
        </a:p>
      </dsp:txBody>
      <dsp:txXfrm>
        <a:off x="2912393" y="831974"/>
        <a:ext cx="1385746" cy="1385746"/>
      </dsp:txXfrm>
    </dsp:sp>
    <dsp:sp modelId="{8F52F3F8-D7E6-4EC1-8FBA-25468B781986}">
      <dsp:nvSpPr>
        <dsp:cNvPr id="0" name=""/>
        <dsp:cNvSpPr/>
      </dsp:nvSpPr>
      <dsp:spPr>
        <a:xfrm rot="5400000">
          <a:off x="4388659" y="257979"/>
          <a:ext cx="1959741" cy="19597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Appointed Officials</a:t>
          </a:r>
          <a:endParaRPr lang="en-GB" sz="1900" kern="1200" dirty="0"/>
        </a:p>
      </dsp:txBody>
      <dsp:txXfrm rot="-5400000">
        <a:off x="4388659" y="831974"/>
        <a:ext cx="1385746" cy="1385746"/>
      </dsp:txXfrm>
    </dsp:sp>
    <dsp:sp modelId="{1DEE7000-2404-4417-9A91-86FF879D3EDD}">
      <dsp:nvSpPr>
        <dsp:cNvPr id="0" name=""/>
        <dsp:cNvSpPr/>
      </dsp:nvSpPr>
      <dsp:spPr>
        <a:xfrm rot="10800000">
          <a:off x="4388659" y="2308240"/>
          <a:ext cx="1959741" cy="19597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Individuals</a:t>
          </a:r>
          <a:endParaRPr lang="en-GB" sz="1900" kern="1200" dirty="0"/>
        </a:p>
      </dsp:txBody>
      <dsp:txXfrm rot="10800000">
        <a:off x="4388659" y="2308240"/>
        <a:ext cx="1385746" cy="1385746"/>
      </dsp:txXfrm>
    </dsp:sp>
    <dsp:sp modelId="{2F6DF391-B1F4-4ABB-975A-A4571B099E21}">
      <dsp:nvSpPr>
        <dsp:cNvPr id="0" name=""/>
        <dsp:cNvSpPr/>
      </dsp:nvSpPr>
      <dsp:spPr>
        <a:xfrm rot="16200000">
          <a:off x="2338398" y="2308240"/>
          <a:ext cx="1959741" cy="1959741"/>
        </a:xfrm>
        <a:prstGeom prst="pieWedg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135128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Members of Interest groups</a:t>
          </a:r>
          <a:endParaRPr lang="en-GB" sz="1900" kern="1200" dirty="0"/>
        </a:p>
      </dsp:txBody>
      <dsp:txXfrm rot="5400000">
        <a:off x="2912393" y="2308240"/>
        <a:ext cx="1385746" cy="1385746"/>
      </dsp:txXfrm>
    </dsp:sp>
    <dsp:sp modelId="{23E91350-F401-464B-8138-F06FD1802E64}">
      <dsp:nvSpPr>
        <dsp:cNvPr id="0" name=""/>
        <dsp:cNvSpPr/>
      </dsp:nvSpPr>
      <dsp:spPr>
        <a:xfrm flipV="1">
          <a:off x="4320540" y="2126970"/>
          <a:ext cx="45719" cy="45722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683750-A5E4-40B5-BD14-B421327B51A3}">
      <dsp:nvSpPr>
        <dsp:cNvPr id="0" name=""/>
        <dsp:cNvSpPr/>
      </dsp:nvSpPr>
      <dsp:spPr>
        <a:xfrm rot="10800000">
          <a:off x="4275584" y="2353268"/>
          <a:ext cx="135630" cy="45722"/>
        </a:xfrm>
        <a:prstGeom prst="circular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214BC8B-B15D-485A-91B5-2DF1E4E80BB5}">
      <dsp:nvSpPr>
        <dsp:cNvPr id="0" name=""/>
        <dsp:cNvSpPr/>
      </dsp:nvSpPr>
      <dsp:spPr>
        <a:xfrm>
          <a:off x="4320" y="912080"/>
          <a:ext cx="1964455" cy="820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Before</a:t>
          </a:r>
          <a:endParaRPr lang="en-GB" sz="1900" kern="1200" dirty="0"/>
        </a:p>
      </dsp:txBody>
      <dsp:txXfrm>
        <a:off x="4320" y="912080"/>
        <a:ext cx="1964455" cy="547200"/>
      </dsp:txXfrm>
    </dsp:sp>
    <dsp:sp modelId="{C3D7815C-1E06-4B13-91E5-387062CE6A83}">
      <dsp:nvSpPr>
        <dsp:cNvPr id="0" name=""/>
        <dsp:cNvSpPr/>
      </dsp:nvSpPr>
      <dsp:spPr>
        <a:xfrm>
          <a:off x="406678" y="1459280"/>
          <a:ext cx="1964455" cy="2154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Bamako Initiative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Drug purchased by health facility and sold</a:t>
          </a:r>
          <a:endParaRPr lang="en-GB" sz="1900" kern="1200" dirty="0"/>
        </a:p>
      </dsp:txBody>
      <dsp:txXfrm>
        <a:off x="464215" y="1516817"/>
        <a:ext cx="1849381" cy="2039526"/>
      </dsp:txXfrm>
    </dsp:sp>
    <dsp:sp modelId="{7EB5173A-4CFE-4C65-8D97-9FBCFF7AD367}">
      <dsp:nvSpPr>
        <dsp:cNvPr id="0" name=""/>
        <dsp:cNvSpPr/>
      </dsp:nvSpPr>
      <dsp:spPr>
        <a:xfrm>
          <a:off x="2266580" y="941134"/>
          <a:ext cx="631345" cy="4890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500" kern="1200"/>
        </a:p>
      </dsp:txBody>
      <dsp:txXfrm>
        <a:off x="2266580" y="1038952"/>
        <a:ext cx="484617" cy="293456"/>
      </dsp:txXfrm>
    </dsp:sp>
    <dsp:sp modelId="{BB69770A-A5E8-4EAB-BEB9-1F97912F2FF9}">
      <dsp:nvSpPr>
        <dsp:cNvPr id="0" name=""/>
        <dsp:cNvSpPr/>
      </dsp:nvSpPr>
      <dsp:spPr>
        <a:xfrm>
          <a:off x="3159993" y="912080"/>
          <a:ext cx="1964455" cy="820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Formulation</a:t>
          </a:r>
          <a:endParaRPr lang="en-GB" sz="1900" kern="1200" dirty="0"/>
        </a:p>
      </dsp:txBody>
      <dsp:txXfrm>
        <a:off x="3159993" y="912080"/>
        <a:ext cx="1964455" cy="547200"/>
      </dsp:txXfrm>
    </dsp:sp>
    <dsp:sp modelId="{C398E172-3C7C-46DE-A51A-EAA73417D396}">
      <dsp:nvSpPr>
        <dsp:cNvPr id="0" name=""/>
        <dsp:cNvSpPr/>
      </dsp:nvSpPr>
      <dsp:spPr>
        <a:xfrm>
          <a:off x="3562351" y="1459280"/>
          <a:ext cx="1964455" cy="2154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Free care for all assisted deliveries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Drugs provided to the facilities for free</a:t>
          </a:r>
          <a:endParaRPr lang="en-GB" sz="1900" kern="1200" dirty="0"/>
        </a:p>
      </dsp:txBody>
      <dsp:txXfrm>
        <a:off x="3619888" y="1516817"/>
        <a:ext cx="1849381" cy="2039526"/>
      </dsp:txXfrm>
    </dsp:sp>
    <dsp:sp modelId="{F5661BFA-7B81-4BAB-A20D-83449579573F}">
      <dsp:nvSpPr>
        <dsp:cNvPr id="0" name=""/>
        <dsp:cNvSpPr/>
      </dsp:nvSpPr>
      <dsp:spPr>
        <a:xfrm>
          <a:off x="5422252" y="941134"/>
          <a:ext cx="631345" cy="489092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GB" sz="1500" kern="1200"/>
        </a:p>
      </dsp:txBody>
      <dsp:txXfrm>
        <a:off x="5422252" y="1038952"/>
        <a:ext cx="484617" cy="293456"/>
      </dsp:txXfrm>
    </dsp:sp>
    <dsp:sp modelId="{C1CE63CF-E319-4B5B-A24C-5D3533FD34E3}">
      <dsp:nvSpPr>
        <dsp:cNvPr id="0" name=""/>
        <dsp:cNvSpPr/>
      </dsp:nvSpPr>
      <dsp:spPr>
        <a:xfrm>
          <a:off x="6315665" y="912080"/>
          <a:ext cx="1964455" cy="8208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5128" tIns="135128" rIns="135128" bIns="72390" numCol="1" spcCol="1270" anchor="t" anchorCtr="0">
          <a:noAutofit/>
        </a:bodyPr>
        <a:lstStyle/>
        <a:p>
          <a:pPr lvl="0" algn="l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GB" sz="1900" kern="1200" dirty="0" smtClean="0"/>
            <a:t>Implementation</a:t>
          </a:r>
          <a:endParaRPr lang="en-GB" sz="1900" kern="1200" dirty="0"/>
        </a:p>
      </dsp:txBody>
      <dsp:txXfrm>
        <a:off x="6315665" y="912080"/>
        <a:ext cx="1964455" cy="547200"/>
      </dsp:txXfrm>
    </dsp:sp>
    <dsp:sp modelId="{F952ACD9-5E28-489E-9881-553996F332DE}">
      <dsp:nvSpPr>
        <dsp:cNvPr id="0" name=""/>
        <dsp:cNvSpPr/>
      </dsp:nvSpPr>
      <dsp:spPr>
        <a:xfrm>
          <a:off x="6718024" y="1459280"/>
          <a:ext cx="1964455" cy="2154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5128" tIns="135128" rIns="135128" bIns="135128" numCol="1" spcCol="1270" anchor="t" anchorCtr="0">
          <a:noAutofit/>
        </a:bodyPr>
        <a:lstStyle/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Only urban women in public sector</a:t>
          </a:r>
          <a:endParaRPr lang="en-GB" sz="1900" kern="1200" dirty="0"/>
        </a:p>
        <a:p>
          <a:pPr marL="171450" lvl="1" indent="-171450" algn="l" defTabSz="8445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GB" sz="1900" kern="1200" dirty="0" smtClean="0"/>
            <a:t>Drug stock out -&gt; Private providers</a:t>
          </a:r>
          <a:endParaRPr lang="en-GB" sz="1900" kern="1200" dirty="0"/>
        </a:p>
      </dsp:txBody>
      <dsp:txXfrm>
        <a:off x="6775561" y="1516817"/>
        <a:ext cx="1849381" cy="203952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ycle4">
  <dgm:title val=""/>
  <dgm:desc val=""/>
  <dgm:catLst>
    <dgm:cat type="relationship" pri="26000"/>
    <dgm:cat type="cycle" pri="13000"/>
    <dgm:cat type="matrix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cycleMatrixDiagram">
    <dgm:varLst>
      <dgm:chMax val="1"/>
      <dgm:dir/>
      <dgm:animLvl val="lvl"/>
      <dgm:resizeHandles val="exact"/>
    </dgm:varLst>
    <dgm:alg type="composite">
      <dgm:param type="ar" val="1.3"/>
    </dgm:alg>
    <dgm:shape xmlns:r="http://schemas.openxmlformats.org/officeDocument/2006/relationships" r:blip="">
      <dgm:adjLst/>
    </dgm:shape>
    <dgm:presOf/>
    <dgm:constrLst>
      <dgm:constr type="w" for="ch" forName="children" refType="w"/>
      <dgm:constr type="h" for="ch" forName="children" refType="w" refFor="ch" refForName="children" fact="0.77"/>
      <dgm:constr type="ctrX" for="ch" forName="children" refType="w" fact="0.5"/>
      <dgm:constr type="ctrY" for="ch" forName="children" refType="h" fact="0.5"/>
      <dgm:constr type="w" for="ch" forName="circle" refType="w"/>
      <dgm:constr type="h" for="ch" forName="circle" refType="h"/>
      <dgm:constr type="ctrX" for="ch" forName="circle" refType="w" fact="0.5"/>
      <dgm:constr type="ctrY" for="ch" forName="circle" refType="h" fact="0.5"/>
      <dgm:constr type="w" for="ch" forName="center1" refType="w" fact="0.115"/>
      <dgm:constr type="h" for="ch" forName="center1" refType="w" fact="0.1"/>
      <dgm:constr type="ctrX" for="ch" forName="center1" refType="w" fact="0.5"/>
      <dgm:constr type="ctrY" for="ch" forName="center1" refType="h" fact="0.475"/>
      <dgm:constr type="w" for="ch" forName="center2" refType="w" fact="0.115"/>
      <dgm:constr type="h" for="ch" forName="center2" refType="w" fact="0.1"/>
      <dgm:constr type="ctrX" for="ch" forName="center2" refType="w" fact="0.5"/>
      <dgm:constr type="ctrY" for="ch" forName="center2" refType="h" fact="0.525"/>
    </dgm:constrLst>
    <dgm:ruleLst/>
    <dgm:choose name="Name0">
      <dgm:if name="Name1" axis="ch" ptType="node" func="cnt" op="gte" val="1">
        <dgm:layoutNode name="children">
          <dgm:alg type="composite">
            <dgm:param type="ar" val="1.3"/>
          </dgm:alg>
          <dgm:shape xmlns:r="http://schemas.openxmlformats.org/officeDocument/2006/relationships" r:blip="">
            <dgm:adjLst/>
          </dgm:shape>
          <dgm:presOf/>
          <dgm:choose name="Name2">
            <dgm:if name="Name3" func="var" arg="dir" op="equ" val="norm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l" for="ch" forName="child1group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r" for="ch" forName="child2group" refType="w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r" for="ch" forName="child3group" refType="w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l" for="ch" forName="child4group"/>
              </dgm:constrLst>
            </dgm:if>
            <dgm:else name="Name4">
              <dgm:constrLst>
                <dgm:constr type="primFontSz" for="des" ptType="node" op="equ" val="65"/>
                <dgm:constr type="w" for="ch" forName="child1group" refType="w" fact="0.38"/>
                <dgm:constr type="h" for="ch" forName="child1group" refType="h" fact="0.32"/>
                <dgm:constr type="t" for="ch" forName="child1group"/>
                <dgm:constr type="r" for="ch" forName="child1group" refType="w"/>
                <dgm:constr type="w" for="ch" forName="child2group" refType="w" fact="0.38"/>
                <dgm:constr type="h" for="ch" forName="child2group" refType="h" fact="0.32"/>
                <dgm:constr type="t" for="ch" forName="child2group"/>
                <dgm:constr type="l" for="ch" forName="child2group"/>
                <dgm:constr type="w" for="ch" forName="child3group" refType="w" fact="0.38"/>
                <dgm:constr type="h" for="ch" forName="child3group" refType="h" fact="0.32"/>
                <dgm:constr type="b" for="ch" forName="child3group" refType="h"/>
                <dgm:constr type="l" for="ch" forName="child3group"/>
                <dgm:constr type="w" for="ch" forName="child4group" refType="w" fact="0.38"/>
                <dgm:constr type="h" for="ch" forName="child4group" refType="h" fact="0.32"/>
                <dgm:constr type="b" for="ch" forName="child4group" refType="h"/>
                <dgm:constr type="r" for="ch" forName="child4group" refType="w"/>
              </dgm:constrLst>
            </dgm:else>
          </dgm:choose>
          <dgm:ruleLst/>
          <dgm:choose name="Name5">
            <dgm:if name="Name6" axis="ch ch" ptType="node node" st="1 1" cnt="1 0" func="cnt" op="gte" val="1">
              <dgm:layoutNode name="child1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7">
                  <dgm:if name="Name8" func="var" arg="dir" op="equ" val="norm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l" for="ch" forName="child1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l" for="ch" forName="child1Text"/>
                    </dgm:constrLst>
                  </dgm:if>
                  <dgm:else name="Name9">
                    <dgm:constrLst>
                      <dgm:constr type="w" for="ch" forName="child1" refType="w"/>
                      <dgm:constr type="h" for="ch" forName="child1" refType="h"/>
                      <dgm:constr type="t" for="ch" forName="child1"/>
                      <dgm:constr type="r" for="ch" forName="child1" refType="w"/>
                      <dgm:constr type="w" for="ch" forName="child1Text" refType="w" fact="0.7"/>
                      <dgm:constr type="h" for="ch" forName="child1Text" refType="h" fact="0.75"/>
                      <dgm:constr type="t" for="ch" forName="child1Text"/>
                      <dgm:constr type="r" for="ch" forName="child1Text" refType="w"/>
                    </dgm:constrLst>
                  </dgm:else>
                </dgm:choose>
                <dgm:ruleLst/>
                <dgm:layoutNode name="child1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1 1" cnt="1 0"/>
                  <dgm:constrLst/>
                  <dgm:ruleLst/>
                </dgm:layoutNode>
                <dgm:layoutNode name="child1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1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0"/>
          </dgm:choose>
          <dgm:choose name="Name11">
            <dgm:if name="Name12" axis="ch ch" ptType="node node" st="2 1" cnt="1 0" func="cnt" op="gte" val="1">
              <dgm:layoutNode name="child2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choose name="Name13">
                  <dgm:if name="Name14" func="var" arg="dir" op="equ" val="norm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r" for="ch" forName="child2" refType="w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r" for="ch" forName="child2Text" refType="w"/>
                    </dgm:constrLst>
                  </dgm:if>
                  <dgm:else name="Name15">
                    <dgm:constrLst>
                      <dgm:constr type="w" for="ch" forName="child2" refType="w"/>
                      <dgm:constr type="h" for="ch" forName="child2" refType="h"/>
                      <dgm:constr type="t" for="ch" forName="child2"/>
                      <dgm:constr type="l" for="ch" forName="child2"/>
                      <dgm:constr type="w" for="ch" forName="child2Text" refType="w" fact="0.7"/>
                      <dgm:constr type="h" for="ch" forName="child2Text" refType="h" fact="0.75"/>
                      <dgm:constr type="t" for="ch" forName="child2Text"/>
                      <dgm:constr type="l" for="ch" forName="child2Text"/>
                    </dgm:constrLst>
                  </dgm:else>
                </dgm:choose>
                <dgm:ruleLst/>
                <dgm:layoutNode name="child2" styleLbl="bgAcc1">
                  <dgm:alg type="sp"/>
                  <dgm:shape xmlns:r="http://schemas.openxmlformats.org/officeDocument/2006/relationships" type="roundRect" r:blip="" zOrderOff="-2">
                    <dgm:adjLst>
                      <dgm:adj idx="1" val="0.1"/>
                    </dgm:adjLst>
                  </dgm:shape>
                  <dgm:presOf axis="ch des" ptType="node node" st="2 1" cnt="1 0"/>
                  <dgm:constrLst/>
                  <dgm:ruleLst/>
                </dgm:layoutNode>
                <dgm:layoutNode name="child2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2" hideGeom="1">
                    <dgm:adjLst>
                      <dgm:adj idx="1" val="0.1"/>
                    </dgm:adjLst>
                  </dgm:shape>
                  <dgm:presOf axis="ch des" ptType="node node" st="2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16"/>
          </dgm:choose>
          <dgm:choose name="Name17">
            <dgm:if name="Name18" axis="ch ch" ptType="node node" st="3 1" cnt="1 0" func="cnt" op="gte" val="1">
              <dgm:layoutNode name="child3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19">
                  <dgm:if name="Name20" func="var" arg="dir" op="equ" val="norm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r" for="ch" forName="child3" refType="w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r" for="ch" forName="child3Text" refType="w"/>
                    </dgm:constrLst>
                  </dgm:if>
                  <dgm:else name="Name21">
                    <dgm:constrLst>
                      <dgm:constr type="w" for="ch" forName="child3" refType="w"/>
                      <dgm:constr type="h" for="ch" forName="child3" refType="h"/>
                      <dgm:constr type="b" for="ch" forName="child3" refType="h"/>
                      <dgm:constr type="l" for="ch" forName="child3"/>
                      <dgm:constr type="w" for="ch" forName="child3Text" refType="w" fact="0.7"/>
                      <dgm:constr type="h" for="ch" forName="child3Text" refType="h" fact="0.75"/>
                      <dgm:constr type="b" for="ch" forName="child3Text" refType="h"/>
                      <dgm:constr type="l" for="ch" forName="child3Text"/>
                    </dgm:constrLst>
                  </dgm:else>
                </dgm:choose>
                <dgm:ruleLst/>
                <dgm:layoutNode name="child3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3 1" cnt="1 0"/>
                  <dgm:constrLst/>
                  <dgm:ruleLst/>
                </dgm:layoutNode>
                <dgm:layoutNode name="child3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3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2"/>
          </dgm:choose>
          <dgm:choose name="Name23">
            <dgm:if name="Name24" axis="ch ch" ptType="node node" st="4 1" cnt="1 0" func="cnt" op="gte" val="1">
              <dgm:layoutNode name="child4group">
                <dgm:alg type="composite">
                  <dgm:param type="horzAlign" val="none"/>
                  <dgm:param type="vertAlign" val="none"/>
                </dgm:alg>
                <dgm:shape xmlns:r="http://schemas.openxmlformats.org/officeDocument/2006/relationships" r:blip="">
                  <dgm:adjLst/>
                </dgm:shape>
                <dgm:presOf/>
                <dgm:choose name="Name25">
                  <dgm:if name="Name26" func="var" arg="dir" op="equ" val="norm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l" for="ch" forName="child4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l" for="ch" forName="child4Text"/>
                    </dgm:constrLst>
                  </dgm:if>
                  <dgm:else name="Name27">
                    <dgm:constrLst>
                      <dgm:constr type="w" for="ch" forName="child4" refType="w"/>
                      <dgm:constr type="h" for="ch" forName="child4" refType="h"/>
                      <dgm:constr type="b" for="ch" forName="child4" refType="h"/>
                      <dgm:constr type="r" for="ch" forName="child4" refType="w"/>
                      <dgm:constr type="w" for="ch" forName="child4Text" refType="w" fact="0.7"/>
                      <dgm:constr type="h" for="ch" forName="child4Text" refType="h" fact="0.75"/>
                      <dgm:constr type="b" for="ch" forName="child4Text" refType="h"/>
                      <dgm:constr type="r" for="ch" forName="child4Text" refType="w"/>
                    </dgm:constrLst>
                  </dgm:else>
                </dgm:choose>
                <dgm:ruleLst/>
                <dgm:layoutNode name="child4" styleLbl="bgAcc1">
                  <dgm:alg type="sp"/>
                  <dgm:shape xmlns:r="http://schemas.openxmlformats.org/officeDocument/2006/relationships" type="roundRect" r:blip="" zOrderOff="-4">
                    <dgm:adjLst>
                      <dgm:adj idx="1" val="0.1"/>
                    </dgm:adjLst>
                  </dgm:shape>
                  <dgm:presOf axis="ch des" ptType="node node" st="4 1" cnt="1 0"/>
                  <dgm:constrLst/>
                  <dgm:ruleLst/>
                </dgm:layoutNode>
                <dgm:layoutNode name="child4Text" styleLbl="bgAcc1">
                  <dgm:varLst>
                    <dgm:bulletEnabled val="1"/>
                  </dgm:varLst>
                  <dgm:alg type="tx">
                    <dgm:param type="stBulletLvl" val="1"/>
                  </dgm:alg>
                  <dgm:shape xmlns:r="http://schemas.openxmlformats.org/officeDocument/2006/relationships" type="roundRect" r:blip="" zOrderOff="-4" hideGeom="1">
                    <dgm:adjLst>
                      <dgm:adj idx="1" val="0.1"/>
                    </dgm:adjLst>
                  </dgm:shape>
                  <dgm:presOf axis="ch des" ptType="node node" st="4 1" cnt="1 0"/>
                  <dgm:constrLst>
                    <dgm:constr type="tMarg" refType="primFontSz" fact="0.3"/>
                    <dgm:constr type="bMarg" refType="primFontSz" fact="0.3"/>
                    <dgm:constr type="lMarg" refType="primFontSz" fact="0.3"/>
                    <dgm:constr type="rMarg" refType="primFontSz" fact="0.3"/>
                  </dgm:constrLst>
                  <dgm:ruleLst>
                    <dgm:rule type="primFontSz" val="5" fact="NaN" max="NaN"/>
                  </dgm:ruleLst>
                </dgm:layoutNode>
              </dgm:layoutNode>
            </dgm:if>
            <dgm:else name="Name28"/>
          </dgm:choose>
          <dgm:layoutNode name="child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ircle">
          <dgm:alg type="composite">
            <dgm:param type="ar" val="1"/>
          </dgm:alg>
          <dgm:shape xmlns:r="http://schemas.openxmlformats.org/officeDocument/2006/relationships" r:blip="">
            <dgm:adjLst/>
          </dgm:shape>
          <dgm:presOf/>
          <dgm:choose name="Name29">
            <dgm:if name="Name30" func="var" arg="dir" op="equ" val="norm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r" for="ch" forName="quadrant1" refType="w" fact="0.5"/>
                <dgm:constr type="rOff" for="ch" forName="quadrant1" refType="w" fact="-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l" for="ch" forName="quadrant2" refType="w" fact="0.5"/>
                <dgm:constr type="lOff" for="ch" forName="quadrant2" refType="w" fact="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l" for="ch" forName="quadrant3" refType="w" fact="0.5"/>
                <dgm:constr type="lOff" for="ch" forName="quadrant3" refType="w" fact="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r" for="ch" forName="quadrant4" refType="w" fact="0.5"/>
                <dgm:constr type="rOff" for="ch" forName="quadrant4" refType="w" fact="-0.01"/>
              </dgm:constrLst>
            </dgm:if>
            <dgm:else name="Name31">
              <dgm:constrLst>
                <dgm:constr type="primFontSz" for="ch" ptType="node" op="equ" val="65"/>
                <dgm:constr type="w" for="ch" forName="quadrant1" refType="w" fact="0.433"/>
                <dgm:constr type="h" for="ch" forName="quadrant1" refType="h" fact="0.433"/>
                <dgm:constr type="b" for="ch" forName="quadrant1" refType="h" fact="0.5"/>
                <dgm:constr type="bOff" for="ch" forName="quadrant1" refType="h" fact="-0.01"/>
                <dgm:constr type="l" for="ch" forName="quadrant1" refType="w" fact="0.5"/>
                <dgm:constr type="lOff" for="ch" forName="quadrant1" refType="w" fact="0.01"/>
                <dgm:constr type="w" for="ch" forName="quadrant2" refType="w" fact="0.433"/>
                <dgm:constr type="h" for="ch" forName="quadrant2" refType="h" fact="0.433"/>
                <dgm:constr type="b" for="ch" forName="quadrant2" refType="h" fact="0.5"/>
                <dgm:constr type="bOff" for="ch" forName="quadrant2" refType="h" fact="-0.01"/>
                <dgm:constr type="r" for="ch" forName="quadrant2" refType="w" fact="0.5"/>
                <dgm:constr type="rOff" for="ch" forName="quadrant2" refType="w" fact="-0.01"/>
                <dgm:constr type="w" for="ch" forName="quadrant3" refType="w" fact="0.433"/>
                <dgm:constr type="h" for="ch" forName="quadrant3" refType="h" fact="0.433"/>
                <dgm:constr type="t" for="ch" forName="quadrant3" refType="h" fact="0.5"/>
                <dgm:constr type="tOff" for="ch" forName="quadrant3" refType="h" fact="0.01"/>
                <dgm:constr type="r" for="ch" forName="quadrant3" refType="w" fact="0.5"/>
                <dgm:constr type="rOff" for="ch" forName="quadrant3" refType="w" fact="-0.01"/>
                <dgm:constr type="w" for="ch" forName="quadrant4" refType="w" fact="0.433"/>
                <dgm:constr type="h" for="ch" forName="quadrant4" refType="h" fact="0.433"/>
                <dgm:constr type="t" for="ch" forName="quadrant4" refType="h" fact="0.5"/>
                <dgm:constr type="tOff" for="ch" forName="quadrant4" refType="h" fact="0.01"/>
                <dgm:constr type="l" for="ch" forName="quadrant4" refType="w" fact="0.5"/>
                <dgm:constr type="lOff" for="ch" forName="quadrant4" refType="w" fact="0.01"/>
              </dgm:constrLst>
            </dgm:else>
          </dgm:choose>
          <dgm:ruleLst/>
          <dgm:layoutNode name="quadrant1" styleLbl="node1">
            <dgm:varLst>
              <dgm:chMax val="1"/>
              <dgm:bulletEnabled val="1"/>
            </dgm:varLst>
            <dgm:alg type="tx"/>
            <dgm:choose name="Name32">
              <dgm:if name="Name33" func="var" arg="dir" op="equ" val="norm">
                <dgm:shape xmlns:r="http://schemas.openxmlformats.org/officeDocument/2006/relationships" type="pieWedge" r:blip="">
                  <dgm:adjLst/>
                </dgm:shape>
              </dgm:if>
              <dgm:else name="Name34">
                <dgm:shape xmlns:r="http://schemas.openxmlformats.org/officeDocument/2006/relationships" rot="90" type="pieWedge" r:blip="">
                  <dgm:adjLst/>
                </dgm:shape>
              </dgm:else>
            </dgm:choose>
            <dgm:presOf axis="ch" ptType="node" cnt="1"/>
            <dgm:constrLst/>
            <dgm:ruleLst>
              <dgm:rule type="primFontSz" val="5" fact="NaN" max="NaN"/>
            </dgm:ruleLst>
          </dgm:layoutNode>
          <dgm:layoutNode name="quadrant2" styleLbl="node1">
            <dgm:varLst>
              <dgm:chMax val="1"/>
              <dgm:bulletEnabled val="1"/>
            </dgm:varLst>
            <dgm:alg type="tx"/>
            <dgm:choose name="Name35">
              <dgm:if name="Name36" func="var" arg="dir" op="equ" val="norm">
                <dgm:shape xmlns:r="http://schemas.openxmlformats.org/officeDocument/2006/relationships" rot="90" type="pieWedge" r:blip="">
                  <dgm:adjLst/>
                </dgm:shape>
              </dgm:if>
              <dgm:else name="Name37">
                <dgm:shape xmlns:r="http://schemas.openxmlformats.org/officeDocument/2006/relationships" type="pieWedge" r:blip="">
                  <dgm:adjLst/>
                </dgm:shape>
              </dgm:else>
            </dgm:choose>
            <dgm:presOf axis="ch" ptType="node" st="2" cnt="1"/>
            <dgm:constrLst/>
            <dgm:ruleLst>
              <dgm:rule type="primFontSz" val="5" fact="NaN" max="NaN"/>
            </dgm:ruleLst>
          </dgm:layoutNode>
          <dgm:layoutNode name="quadrant3" styleLbl="node1">
            <dgm:varLst>
              <dgm:chMax val="1"/>
              <dgm:bulletEnabled val="1"/>
            </dgm:varLst>
            <dgm:alg type="tx"/>
            <dgm:choose name="Name38">
              <dgm:if name="Name39" func="var" arg="dir" op="equ" val="norm">
                <dgm:shape xmlns:r="http://schemas.openxmlformats.org/officeDocument/2006/relationships" rot="180" type="pieWedge" r:blip="">
                  <dgm:adjLst/>
                </dgm:shape>
              </dgm:if>
              <dgm:else name="Name40">
                <dgm:shape xmlns:r="http://schemas.openxmlformats.org/officeDocument/2006/relationships" rot="270" type="pieWedge" r:blip="">
                  <dgm:adjLst/>
                </dgm:shape>
              </dgm:else>
            </dgm:choose>
            <dgm:presOf axis="ch" ptType="node" st="3" cnt="1"/>
            <dgm:constrLst/>
            <dgm:ruleLst>
              <dgm:rule type="primFontSz" val="5" fact="NaN" max="NaN"/>
            </dgm:ruleLst>
          </dgm:layoutNode>
          <dgm:layoutNode name="quadrant4" styleLbl="node1">
            <dgm:varLst>
              <dgm:chMax val="1"/>
              <dgm:bulletEnabled val="1"/>
            </dgm:varLst>
            <dgm:alg type="tx"/>
            <dgm:choose name="Name41">
              <dgm:if name="Name42" func="var" arg="dir" op="equ" val="norm">
                <dgm:shape xmlns:r="http://schemas.openxmlformats.org/officeDocument/2006/relationships" rot="270" type="pieWedge" r:blip="">
                  <dgm:adjLst/>
                </dgm:shape>
              </dgm:if>
              <dgm:else name="Name43">
                <dgm:shape xmlns:r="http://schemas.openxmlformats.org/officeDocument/2006/relationships" rot="180" type="pieWedge" r:blip="">
                  <dgm:adjLst/>
                </dgm:shape>
              </dgm:else>
            </dgm:choose>
            <dgm:presOf axis="ch" ptType="node" st="4" cnt="1"/>
            <dgm:constrLst/>
            <dgm:ruleLst>
              <dgm:rule type="primFontSz" val="5" fact="NaN" max="NaN"/>
            </dgm:ruleLst>
          </dgm:layoutNode>
          <dgm:layoutNode name="quadrantPlaceholder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layoutNode name="center1" styleLbl="fgShp">
          <dgm:alg type="sp"/>
          <dgm:choose name="Name44">
            <dgm:if name="Name45" func="var" arg="dir" op="equ" val="norm">
              <dgm:shape xmlns:r="http://schemas.openxmlformats.org/officeDocument/2006/relationships" type="circularArrow" r:blip="" zOrderOff="16">
                <dgm:adjLst/>
              </dgm:shape>
            </dgm:if>
            <dgm:else name="Name46">
              <dgm:shape xmlns:r="http://schemas.openxmlformats.org/officeDocument/2006/relationships" rot="180" type="leftCircularArrow" r:blip="" zOrderOff="16">
                <dgm:adjLst/>
              </dgm:shape>
            </dgm:else>
          </dgm:choose>
          <dgm:presOf/>
          <dgm:constrLst/>
          <dgm:ruleLst/>
        </dgm:layoutNode>
        <dgm:layoutNode name="center2" styleLbl="fgShp">
          <dgm:alg type="sp"/>
          <dgm:choose name="Name47">
            <dgm:if name="Name48" func="var" arg="dir" op="equ" val="norm">
              <dgm:shape xmlns:r="http://schemas.openxmlformats.org/officeDocument/2006/relationships" rot="180" type="circularArrow" r:blip="" zOrderOff="16">
                <dgm:adjLst/>
              </dgm:shape>
            </dgm:if>
            <dgm:else name="Name49">
              <dgm:shape xmlns:r="http://schemas.openxmlformats.org/officeDocument/2006/relationships" type="leftCircularArrow" r:blip="" zOrderOff="16">
                <dgm:adjLst/>
              </dgm:shape>
            </dgm:else>
          </dgm:choose>
          <dgm:presOf/>
          <dgm:constrLst/>
          <dgm:ruleLst/>
        </dgm:layoutNode>
      </dgm:if>
      <dgm:else name="Name50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B763C-7559-47C0-8EFD-FE959DEAC58D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88DC78-2850-4530-88DC-499FE7E7565C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844736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1ABBD22-0A02-4725-8259-3CA4917534B1}" type="datetimeFigureOut">
              <a:rPr lang="fr-FR" smtClean="0"/>
              <a:pPr/>
              <a:t>16/03/2011</a:t>
            </a:fld>
            <a:endParaRPr lang="fr-F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71AE5-5041-4A44-A962-AA9296A5C64D}" type="slidenum">
              <a:rPr lang="fr-FR" smtClean="0"/>
              <a:pPr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194423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10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890864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11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890864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12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594188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13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89086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14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59418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15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531492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16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42947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17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815674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18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4241505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19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42947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20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631324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21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169611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22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7311613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23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3136831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24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5337444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25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9181981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26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1903784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27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16961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28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2803025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29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45937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577499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30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582628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31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594188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32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594188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33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42947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4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3529056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5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6044583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6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169611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7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262694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81696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71AE5-5041-4A44-A962-AA9296A5C64D}" type="slidenum">
              <a:rPr lang="fr-FR" smtClean="0"/>
              <a:pPr/>
              <a:t>9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981567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necteur droit 12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Titr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Sous-titr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fr-FR" smtClean="0"/>
              <a:t>Cliquez pour modifier le style des sous-titres du masque</a:t>
            </a:r>
            <a:endParaRPr lang="en-US"/>
          </a:p>
        </p:txBody>
      </p:sp>
      <p:sp>
        <p:nvSpPr>
          <p:cNvPr id="5" name="Espace réservé de la date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59A314-EE28-4CD4-93B4-E69089603208}" type="datetimeFigureOut">
              <a:rPr lang="fr-FR"/>
              <a:pPr>
                <a:defRPr/>
              </a:pPr>
              <a:t>16/03/2011</a:t>
            </a:fld>
            <a:endParaRPr lang="fr-BE"/>
          </a:p>
        </p:txBody>
      </p:sp>
      <p:sp>
        <p:nvSpPr>
          <p:cNvPr id="6" name="Espace réservé du pied de page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Espace réservé du numéro de diapositive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E61784-6692-4611-914D-48B2C74FDCC7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3ACE21-A735-41C8-BC95-5F0CE1435801}" type="datetimeFigureOut">
              <a:rPr lang="fr-FR"/>
              <a:pPr>
                <a:defRPr/>
              </a:pPr>
              <a:t>16/03/2011</a:t>
            </a:fld>
            <a:endParaRPr lang="fr-BE"/>
          </a:p>
        </p:txBody>
      </p:sp>
      <p:sp>
        <p:nvSpPr>
          <p:cNvPr id="5" name="Espace réservé du pied de page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152C0E-2043-4C88-BAB8-9EA816546C7C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C68AF0-7CD2-42E4-A3F2-A1CA1944979B}" type="datetimeFigureOut">
              <a:rPr lang="fr-FR"/>
              <a:pPr>
                <a:defRPr/>
              </a:pPr>
              <a:t>16/03/2011</a:t>
            </a:fld>
            <a:endParaRPr lang="fr-BE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341B0A-0ABC-48B1-B008-AFB8D69CCE89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re et contenu">
    <p:bg>
      <p:bgPr>
        <a:solidFill>
          <a:srgbClr val="F7FBE1">
            <a:alpha val="94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ce réservé du contenu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Cliquez pour modifier les styles du texte du masque</a:t>
            </a:r>
          </a:p>
          <a:p>
            <a:pPr lvl="1"/>
            <a:r>
              <a:rPr lang="en-US" noProof="0" smtClean="0"/>
              <a:t>Deuxième niveau</a:t>
            </a:r>
          </a:p>
          <a:p>
            <a:pPr lvl="2"/>
            <a:r>
              <a:rPr lang="en-US" noProof="0" smtClean="0"/>
              <a:t>Troisième niveau</a:t>
            </a:r>
          </a:p>
          <a:p>
            <a:pPr lvl="3"/>
            <a:r>
              <a:rPr lang="en-US" noProof="0" smtClean="0"/>
              <a:t>Quatrième niveau</a:t>
            </a:r>
          </a:p>
          <a:p>
            <a:pPr lvl="4"/>
            <a:r>
              <a:rPr lang="en-US" noProof="0" smtClean="0"/>
              <a:t>Cinquième niveau</a:t>
            </a:r>
            <a:endParaRPr lang="en-US" noProof="0"/>
          </a:p>
        </p:txBody>
      </p:sp>
      <p:sp>
        <p:nvSpPr>
          <p:cNvPr id="9" name="Rectangle 8"/>
          <p:cNvSpPr/>
          <p:nvPr userDrawn="1"/>
        </p:nvSpPr>
        <p:spPr>
          <a:xfrm>
            <a:off x="1027113" y="6207125"/>
            <a:ext cx="7000875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i="1" dirty="0" smtClean="0">
                <a:latin typeface="+mn-lt"/>
                <a:cs typeface="+mn-cs"/>
              </a:rPr>
              <a:t>2</a:t>
            </a:r>
            <a:r>
              <a:rPr lang="en-US" sz="1200" i="1" baseline="30000" dirty="0" smtClean="0">
                <a:latin typeface="+mn-lt"/>
                <a:cs typeface="+mn-cs"/>
              </a:rPr>
              <a:t>nd</a:t>
            </a:r>
            <a:r>
              <a:rPr lang="en-US" sz="1200" i="1" dirty="0" smtClean="0">
                <a:latin typeface="+mn-lt"/>
                <a:cs typeface="+mn-cs"/>
              </a:rPr>
              <a:t> Conference </a:t>
            </a:r>
            <a:r>
              <a:rPr lang="en-US" sz="1200" i="1" dirty="0">
                <a:latin typeface="+mn-lt"/>
                <a:cs typeface="+mn-cs"/>
              </a:rPr>
              <a:t>of the African Health Economics and Policy Association (AfHEA)</a:t>
            </a:r>
            <a:br>
              <a:rPr lang="en-US" sz="1200" i="1" dirty="0">
                <a:latin typeface="+mn-lt"/>
                <a:cs typeface="+mn-cs"/>
              </a:rPr>
            </a:br>
            <a:r>
              <a:rPr lang="en-US" sz="1200" i="1" dirty="0" err="1" smtClean="0">
                <a:latin typeface="+mn-lt"/>
                <a:cs typeface="+mn-cs"/>
              </a:rPr>
              <a:t>Saly</a:t>
            </a:r>
            <a:r>
              <a:rPr lang="en-US" sz="1200" i="1" baseline="0" dirty="0" smtClean="0">
                <a:latin typeface="+mn-lt"/>
                <a:cs typeface="+mn-cs"/>
              </a:rPr>
              <a:t> </a:t>
            </a:r>
            <a:r>
              <a:rPr lang="en-US" sz="1200" i="1" dirty="0" smtClean="0">
                <a:latin typeface="+mn-lt"/>
                <a:cs typeface="+mn-cs"/>
              </a:rPr>
              <a:t>– Senegal, 15</a:t>
            </a:r>
            <a:r>
              <a:rPr lang="en-US" sz="1200" i="1" baseline="30000" dirty="0" smtClean="0">
                <a:latin typeface="+mn-lt"/>
                <a:cs typeface="+mn-cs"/>
              </a:rPr>
              <a:t>th</a:t>
            </a:r>
            <a:r>
              <a:rPr lang="en-US" sz="1200" i="1" dirty="0" smtClean="0">
                <a:latin typeface="+mn-lt"/>
                <a:cs typeface="+mn-cs"/>
              </a:rPr>
              <a:t> - 17</a:t>
            </a:r>
            <a:r>
              <a:rPr lang="en-US" sz="1200" i="1" baseline="30000" dirty="0" smtClean="0">
                <a:latin typeface="+mn-lt"/>
                <a:cs typeface="+mn-cs"/>
              </a:rPr>
              <a:t>th</a:t>
            </a:r>
            <a:r>
              <a:rPr lang="en-US" sz="1200" i="1" dirty="0" smtClean="0">
                <a:latin typeface="+mn-lt"/>
                <a:cs typeface="+mn-cs"/>
              </a:rPr>
              <a:t> March 2011</a:t>
            </a:r>
            <a:endParaRPr lang="fr-BE" sz="1200" i="1" dirty="0">
              <a:latin typeface="+mn-lt"/>
              <a:cs typeface="+mn-cs"/>
            </a:endParaRPr>
          </a:p>
        </p:txBody>
      </p:sp>
      <p:pic>
        <p:nvPicPr>
          <p:cNvPr id="10" name="Picture 2" descr="A-02JPE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6058135"/>
            <a:ext cx="792088" cy="799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cap="none" baseline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fr-FR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8E48FC10-1182-4F07-B609-B0D8DF641542}" type="datetimeFigureOut">
              <a:rPr lang="fr-FR" smtClean="0"/>
              <a:pPr>
                <a:defRPr/>
              </a:pPr>
              <a:t>16/03/2011</a:t>
            </a:fld>
            <a:endParaRPr lang="fr-BE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83CA261-2C3F-485B-824F-AF1EDFDDEB99}" type="slidenum">
              <a:rPr lang="fr-BE" smtClean="0"/>
              <a:pPr>
                <a:defRPr/>
              </a:pPr>
              <a:t>‹#›</a:t>
            </a:fld>
            <a:endParaRPr lang="fr-BE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fr-B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necteur droit 12"/>
          <p:cNvSpPr>
            <a:spLocks noChangeShapeType="1"/>
          </p:cNvSpPr>
          <p:nvPr userDrawn="1"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027113" y="6207125"/>
            <a:ext cx="7000875" cy="457200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200" i="1" dirty="0" smtClean="0">
                <a:latin typeface="+mn-lt"/>
                <a:cs typeface="+mn-cs"/>
              </a:rPr>
              <a:t>2</a:t>
            </a:r>
            <a:r>
              <a:rPr lang="en-US" sz="1200" i="1" baseline="30000" dirty="0" smtClean="0">
                <a:latin typeface="+mn-lt"/>
                <a:cs typeface="+mn-cs"/>
              </a:rPr>
              <a:t>nd</a:t>
            </a:r>
            <a:r>
              <a:rPr lang="en-US" sz="1200" i="1" dirty="0" smtClean="0">
                <a:latin typeface="+mn-lt"/>
                <a:cs typeface="+mn-cs"/>
              </a:rPr>
              <a:t> Conference </a:t>
            </a:r>
            <a:r>
              <a:rPr lang="en-US" sz="1200" i="1" dirty="0">
                <a:latin typeface="+mn-lt"/>
                <a:cs typeface="+mn-cs"/>
              </a:rPr>
              <a:t>of the African Health Economics and Policy Association (AfHEA)</a:t>
            </a:r>
            <a:br>
              <a:rPr lang="en-US" sz="1200" i="1" dirty="0">
                <a:latin typeface="+mn-lt"/>
                <a:cs typeface="+mn-cs"/>
              </a:rPr>
            </a:br>
            <a:r>
              <a:rPr lang="en-US" sz="1200" i="1" dirty="0" err="1" smtClean="0">
                <a:latin typeface="+mn-lt"/>
                <a:cs typeface="+mn-cs"/>
              </a:rPr>
              <a:t>Saly</a:t>
            </a:r>
            <a:r>
              <a:rPr lang="en-US" sz="1200" i="1" baseline="0" dirty="0" smtClean="0">
                <a:latin typeface="+mn-lt"/>
                <a:cs typeface="+mn-cs"/>
              </a:rPr>
              <a:t> </a:t>
            </a:r>
            <a:r>
              <a:rPr lang="en-US" sz="1200" i="1" dirty="0" smtClean="0">
                <a:latin typeface="+mn-lt"/>
                <a:cs typeface="+mn-cs"/>
              </a:rPr>
              <a:t>– Senegal, 15</a:t>
            </a:r>
            <a:r>
              <a:rPr lang="en-US" sz="1200" i="1" baseline="30000" dirty="0" smtClean="0">
                <a:latin typeface="+mn-lt"/>
                <a:cs typeface="+mn-cs"/>
              </a:rPr>
              <a:t>th</a:t>
            </a:r>
            <a:r>
              <a:rPr lang="en-US" sz="1200" i="1" dirty="0" smtClean="0">
                <a:latin typeface="+mn-lt"/>
                <a:cs typeface="+mn-cs"/>
              </a:rPr>
              <a:t> - 17</a:t>
            </a:r>
            <a:r>
              <a:rPr lang="en-US" sz="1200" i="1" baseline="30000" dirty="0" smtClean="0">
                <a:latin typeface="+mn-lt"/>
                <a:cs typeface="+mn-cs"/>
              </a:rPr>
              <a:t>th</a:t>
            </a:r>
            <a:r>
              <a:rPr lang="en-US" sz="1200" i="1" dirty="0" smtClean="0">
                <a:latin typeface="+mn-lt"/>
                <a:cs typeface="+mn-cs"/>
              </a:rPr>
              <a:t> March 2011</a:t>
            </a:r>
            <a:endParaRPr lang="fr-BE" sz="1200" i="1" dirty="0">
              <a:latin typeface="+mn-lt"/>
              <a:cs typeface="+mn-cs"/>
            </a:endParaRPr>
          </a:p>
        </p:txBody>
      </p:sp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8" name="Titr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 cap="none" baseline="0">
                <a:solidFill>
                  <a:schemeClr val="tx2"/>
                </a:solidFill>
                <a:effectLst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en-US" dirty="0"/>
          </a:p>
        </p:txBody>
      </p:sp>
      <p:sp>
        <p:nvSpPr>
          <p:cNvPr id="9" name="Espace réservé de la date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5A3C2-F232-4D45-90A5-3A62DEDB4301}" type="datetimeFigureOut">
              <a:rPr lang="fr-FR"/>
              <a:pPr>
                <a:defRPr/>
              </a:pPr>
              <a:t>16/03/2011</a:t>
            </a:fld>
            <a:endParaRPr lang="fr-BE"/>
          </a:p>
        </p:txBody>
      </p:sp>
      <p:sp>
        <p:nvSpPr>
          <p:cNvPr id="10" name="Espace réservé du pied de page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11" name="Espace réservé du numéro de diapositiv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E61D69-526E-4953-8B5C-E2D5A2D6E48C}" type="slidenum">
              <a:rPr lang="fr-BE"/>
              <a:pPr>
                <a:defRPr/>
              </a:pPr>
              <a:t>‹#›</a:t>
            </a:fld>
            <a:endParaRPr lang="fr-BE"/>
          </a:p>
        </p:txBody>
      </p:sp>
      <p:pic>
        <p:nvPicPr>
          <p:cNvPr id="94210" name="Picture 2" descr="A-02JPEG"/>
          <p:cNvPicPr>
            <a:picLocks noChangeAspect="1" noChangeArrowheads="1"/>
          </p:cNvPicPr>
          <p:nvPr userDrawn="1"/>
        </p:nvPicPr>
        <p:blipFill>
          <a:blip r:embed="rId2" cstate="screen"/>
          <a:srcRect/>
          <a:stretch>
            <a:fillRect/>
          </a:stretch>
        </p:blipFill>
        <p:spPr bwMode="auto">
          <a:xfrm>
            <a:off x="251520" y="6058135"/>
            <a:ext cx="792088" cy="799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r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13" name="Espace réservé du contenu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5" name="Espace réservé de la date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9C83-D3B0-4330-ADD9-9998F477B728}" type="datetimeFigureOut">
              <a:rPr lang="fr-FR"/>
              <a:pPr>
                <a:defRPr/>
              </a:pPr>
              <a:t>16/03/2011</a:t>
            </a:fld>
            <a:endParaRPr lang="fr-BE"/>
          </a:p>
        </p:txBody>
      </p:sp>
      <p:sp>
        <p:nvSpPr>
          <p:cNvPr id="6" name="Espace réservé du pied de page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2E5A29-B9A9-483B-B5D3-25D8009D0495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12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9" name="Titr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13" name="Espace réservé du texte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25" name="Espace réservé du texte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28" name="Espace réservé du contenu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8" name="Espace réservé de la date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D1EFB2-9DEC-4C6D-8BEB-E31F275BA656}" type="datetimeFigureOut">
              <a:rPr lang="fr-FR"/>
              <a:pPr>
                <a:defRPr/>
              </a:pPr>
              <a:t>16/03/2011</a:t>
            </a:fld>
            <a:endParaRPr lang="fr-BE"/>
          </a:p>
        </p:txBody>
      </p:sp>
      <p:sp>
        <p:nvSpPr>
          <p:cNvPr id="9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10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3D85FE-24C2-4596-868D-74D82F1B25EB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r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3" name="Espace réservé de la date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D7597-69B9-4B73-9AEB-F60C9AACD3B1}" type="datetimeFigureOut">
              <a:rPr lang="fr-FR"/>
              <a:pPr>
                <a:defRPr/>
              </a:pPr>
              <a:t>16/03/2011</a:t>
            </a:fld>
            <a:endParaRPr lang="fr-BE"/>
          </a:p>
        </p:txBody>
      </p:sp>
      <p:sp>
        <p:nvSpPr>
          <p:cNvPr id="4" name="Espace réservé du pied de page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F8BF3D-8D2B-46C4-B2C0-C14053B12D4A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214E86-67A3-45AA-8F03-631ED1B8F98F}" type="datetimeFigureOut">
              <a:rPr lang="fr-FR"/>
              <a:pPr>
                <a:defRPr/>
              </a:pPr>
              <a:t>16/03/2011</a:t>
            </a:fld>
            <a:endParaRPr lang="fr-BE"/>
          </a:p>
        </p:txBody>
      </p:sp>
      <p:sp>
        <p:nvSpPr>
          <p:cNvPr id="3" name="Espace réservé du pied de page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4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1DD45-FC1D-4666-8B27-6E60A094B2F2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necteur droit 12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Titr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14" name="Espace réservé du contenu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/>
          </a:p>
        </p:txBody>
      </p:sp>
      <p:sp>
        <p:nvSpPr>
          <p:cNvPr id="6" name="Espace réservé de la date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D7D0E-8F9F-45A5-A4FC-1FC19284F2E7}" type="datetimeFigureOut">
              <a:rPr lang="fr-FR"/>
              <a:pPr>
                <a:defRPr/>
              </a:pPr>
              <a:t>16/03/2011</a:t>
            </a:fld>
            <a:endParaRPr lang="fr-BE"/>
          </a:p>
        </p:txBody>
      </p:sp>
      <p:sp>
        <p:nvSpPr>
          <p:cNvPr id="7" name="Espace réservé du pied de page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8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BF5EC-2C5F-41D3-BC04-8C912401D1AC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Espace réservé pour une image 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fr-FR" noProof="0" smtClean="0"/>
              <a:t>Cliquez sur l'icône pour ajouter une image</a:t>
            </a:r>
            <a:endParaRPr lang="en-US" noProof="0" dirty="0"/>
          </a:p>
        </p:txBody>
      </p:sp>
      <p:sp>
        <p:nvSpPr>
          <p:cNvPr id="17" name="Titr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26" name="Espace réservé du texte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7CF604-D553-45FD-88C7-3F1F5E28613E}" type="datetimeFigureOut">
              <a:rPr lang="fr-FR"/>
              <a:pPr>
                <a:defRPr/>
              </a:pPr>
              <a:t>16/03/2011</a:t>
            </a:fld>
            <a:endParaRPr lang="fr-BE"/>
          </a:p>
        </p:txBody>
      </p:sp>
      <p:sp>
        <p:nvSpPr>
          <p:cNvPr id="6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7" name="Espace réservé du numéro de diapositive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2E5472-899C-44DC-A401-BF43A16629FF}" type="slidenum">
              <a:rPr lang="fr-BE"/>
              <a:pPr>
                <a:defRPr/>
              </a:pPr>
              <a:t>‹#›</a:t>
            </a:fld>
            <a:endParaRPr lang="fr-B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B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necteur droit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9" name="Espace réservé du texte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smtClean="0"/>
          </a:p>
        </p:txBody>
      </p:sp>
      <p:sp>
        <p:nvSpPr>
          <p:cNvPr id="11" name="Espace réservé de la date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48FC10-1182-4F07-B609-B0D8DF641542}" type="datetimeFigureOut">
              <a:rPr lang="fr-FR"/>
              <a:pPr>
                <a:defRPr/>
              </a:pPr>
              <a:t>16/03/2011</a:t>
            </a:fld>
            <a:endParaRPr lang="fr-BE"/>
          </a:p>
        </p:txBody>
      </p:sp>
      <p:sp>
        <p:nvSpPr>
          <p:cNvPr id="28" name="Espace réservé du pied de page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fr-BE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accent1">
                    <a:shade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83CA261-2C3F-485B-824F-AF1EDFDDEB99}" type="slidenum">
              <a:rPr lang="fr-BE"/>
              <a:pPr>
                <a:defRPr/>
              </a:pPr>
              <a:t>‹#›</a:t>
            </a:fld>
            <a:endParaRPr lang="fr-BE"/>
          </a:p>
        </p:txBody>
      </p:sp>
      <p:sp>
        <p:nvSpPr>
          <p:cNvPr id="10" name="Espace réservé du titre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en-US"/>
          </a:p>
        </p:txBody>
      </p:sp>
      <p:sp>
        <p:nvSpPr>
          <p:cNvPr id="9" name="Connecteur droit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2" name="Connecteur droit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2" r:id="rId4"/>
    <p:sldLayoutId id="2147483686" r:id="rId5"/>
    <p:sldLayoutId id="2147483681" r:id="rId6"/>
    <p:sldLayoutId id="2147483687" r:id="rId7"/>
    <p:sldLayoutId id="2147483688" r:id="rId8"/>
    <p:sldLayoutId id="2147483689" r:id="rId9"/>
    <p:sldLayoutId id="2147483680" r:id="rId10"/>
    <p:sldLayoutId id="214748369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tm.eu/unicef" TargetMode="Externa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Espace réservé du texte 5"/>
          <p:cNvSpPr>
            <a:spLocks noGrp="1"/>
          </p:cNvSpPr>
          <p:nvPr>
            <p:ph type="body" idx="1"/>
          </p:nvPr>
        </p:nvSpPr>
        <p:spPr>
          <a:xfrm>
            <a:off x="381000" y="1557338"/>
            <a:ext cx="8458200" cy="12192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/>
              <a:t>The Policy Process of Removing user fees in health services in low-income countries: a framework for a multi country review </a:t>
            </a:r>
            <a:endParaRPr lang="fr-BE" dirty="0"/>
          </a:p>
        </p:txBody>
      </p:sp>
      <p:sp>
        <p:nvSpPr>
          <p:cNvPr id="5" name="Titre 4"/>
          <p:cNvSpPr>
            <a:spLocks noGrp="1"/>
          </p:cNvSpPr>
          <p:nvPr>
            <p:ph type="title"/>
          </p:nvPr>
        </p:nvSpPr>
        <p:spPr>
          <a:xfrm>
            <a:off x="180975" y="2852738"/>
            <a:ext cx="8686800" cy="1185862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fr-BE" dirty="0" smtClean="0"/>
              <a:t>How to </a:t>
            </a:r>
            <a:r>
              <a:rPr lang="fr-BE" dirty="0" err="1" smtClean="0"/>
              <a:t>remove</a:t>
            </a:r>
            <a:r>
              <a:rPr lang="fr-BE" dirty="0" smtClean="0"/>
              <a:t> user </a:t>
            </a:r>
            <a:r>
              <a:rPr lang="fr-BE" dirty="0" err="1" smtClean="0"/>
              <a:t>fees</a:t>
            </a:r>
            <a:endParaRPr lang="fr-BE" dirty="0"/>
          </a:p>
        </p:txBody>
      </p:sp>
      <p:sp>
        <p:nvSpPr>
          <p:cNvPr id="2" name="TextBox 1"/>
          <p:cNvSpPr txBox="1"/>
          <p:nvPr/>
        </p:nvSpPr>
        <p:spPr>
          <a:xfrm>
            <a:off x="5076056" y="4693786"/>
            <a:ext cx="3816424" cy="64633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GB" dirty="0" smtClean="0"/>
              <a:t>David Hercot, Bruno Meessen, Valery Ridde &amp; Lucy Gilson</a:t>
            </a:r>
            <a:endParaRPr lang="en-GB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1. Thorough Situation Analysis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effectLst/>
              </a:rPr>
              <a:t>Process: Preliminary </a:t>
            </a:r>
            <a:r>
              <a:rPr lang="en-GB" dirty="0">
                <a:effectLst/>
              </a:rPr>
              <a:t>situation </a:t>
            </a:r>
            <a:r>
              <a:rPr lang="en-GB" dirty="0" smtClean="0">
                <a:effectLst/>
              </a:rPr>
              <a:t>analysis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316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2. Clear Policy Objectives </a:t>
            </a:r>
          </a:p>
          <a:p>
            <a:r>
              <a:rPr lang="en-US" dirty="0" smtClean="0"/>
              <a:t>3. Vision</a:t>
            </a:r>
            <a:r>
              <a:rPr lang="en-US" dirty="0"/>
              <a:t>, ownership and </a:t>
            </a:r>
            <a:r>
              <a:rPr lang="en-US" dirty="0" smtClean="0"/>
              <a:t>leadership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effectLst/>
              </a:rPr>
              <a:t>Process: Priority Setting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96768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7176316"/>
              </p:ext>
            </p:extLst>
          </p:nvPr>
        </p:nvGraphicFramePr>
        <p:xfrm>
          <a:off x="395536" y="1412773"/>
          <a:ext cx="8496944" cy="28144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98778"/>
                <a:gridCol w="1052002"/>
                <a:gridCol w="890156"/>
                <a:gridCol w="809233"/>
                <a:gridCol w="890156"/>
                <a:gridCol w="647386"/>
                <a:gridCol w="809233"/>
              </a:tblGrid>
              <a:tr h="6199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GB" sz="28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err="1" smtClean="0">
                          <a:effectLst/>
                        </a:rPr>
                        <a:t>BFaso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Burundi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Liberia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Uganda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Ghana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Senegal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24950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fr-FR" sz="2400" dirty="0" smtClean="0">
                          <a:effectLst/>
                        </a:rPr>
                        <a:t>1. </a:t>
                      </a:r>
                      <a:r>
                        <a:rPr lang="fr-FR" sz="2400" dirty="0" err="1" smtClean="0">
                          <a:effectLst/>
                        </a:rPr>
                        <a:t>Preliminary</a:t>
                      </a:r>
                      <a:r>
                        <a:rPr lang="fr-FR" sz="2400" dirty="0" smtClean="0">
                          <a:effectLst/>
                        </a:rPr>
                        <a:t> </a:t>
                      </a:r>
                      <a:r>
                        <a:rPr lang="fr-FR" sz="2400" dirty="0">
                          <a:effectLst/>
                        </a:rPr>
                        <a:t>situation </a:t>
                      </a:r>
                      <a:r>
                        <a:rPr lang="fr-FR" sz="2400" dirty="0" err="1">
                          <a:effectLst/>
                        </a:rPr>
                        <a:t>analysis</a:t>
                      </a:r>
                      <a:endParaRPr lang="en-GB" sz="4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Yes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+/-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Yes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+/-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01611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2400" dirty="0" smtClean="0">
                          <a:effectLst/>
                        </a:rPr>
                        <a:t>2. Clarity </a:t>
                      </a:r>
                      <a:r>
                        <a:rPr lang="en-US" sz="2400" dirty="0">
                          <a:effectLst/>
                        </a:rPr>
                        <a:t>of the policy objectives</a:t>
                      </a:r>
                      <a:endParaRPr lang="en-GB" sz="4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Yes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+/-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+/-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Yes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Yes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Yes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84576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fr-FR" sz="2400" dirty="0" smtClean="0">
                          <a:effectLst/>
                        </a:rPr>
                        <a:t>3. Vision</a:t>
                      </a:r>
                      <a:r>
                        <a:rPr lang="fr-FR" sz="2400" dirty="0">
                          <a:effectLst/>
                        </a:rPr>
                        <a:t>, </a:t>
                      </a:r>
                      <a:r>
                        <a:rPr lang="fr-FR" sz="2400" dirty="0" err="1">
                          <a:effectLst/>
                        </a:rPr>
                        <a:t>ownership</a:t>
                      </a:r>
                      <a:r>
                        <a:rPr lang="fr-FR" sz="2400" dirty="0">
                          <a:effectLst/>
                        </a:rPr>
                        <a:t> and leadership</a:t>
                      </a:r>
                      <a:endParaRPr lang="en-GB" sz="40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Yes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+/-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Yes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Yes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+/-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+/-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47825" y="20780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6517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4. Use </a:t>
            </a:r>
            <a:r>
              <a:rPr lang="en-US" dirty="0"/>
              <a:t>of International and National Scientific </a:t>
            </a:r>
            <a:r>
              <a:rPr lang="en-US" dirty="0" smtClean="0"/>
              <a:t>evidence</a:t>
            </a:r>
          </a:p>
          <a:p>
            <a:r>
              <a:rPr lang="en-US" dirty="0" smtClean="0"/>
              <a:t>5. Considering </a:t>
            </a:r>
            <a:r>
              <a:rPr lang="en-US" dirty="0"/>
              <a:t>different policy </a:t>
            </a:r>
            <a:r>
              <a:rPr lang="en-US" dirty="0" smtClean="0"/>
              <a:t>options</a:t>
            </a:r>
          </a:p>
          <a:p>
            <a:r>
              <a:rPr lang="en-US" dirty="0" smtClean="0"/>
              <a:t>6. Thorough </a:t>
            </a:r>
            <a:r>
              <a:rPr lang="en-US" dirty="0"/>
              <a:t>assessment of the </a:t>
            </a:r>
            <a:r>
              <a:rPr lang="en-US" dirty="0" smtClean="0"/>
              <a:t>option</a:t>
            </a:r>
          </a:p>
          <a:p>
            <a:r>
              <a:rPr lang="en-US" dirty="0" smtClean="0"/>
              <a:t>7. Early </a:t>
            </a:r>
            <a:r>
              <a:rPr lang="en-US" dirty="0"/>
              <a:t>identification of accompanying </a:t>
            </a:r>
            <a:r>
              <a:rPr lang="en-US" dirty="0" smtClean="0"/>
              <a:t>measures</a:t>
            </a:r>
          </a:p>
          <a:p>
            <a:r>
              <a:rPr lang="en-US" dirty="0" smtClean="0"/>
              <a:t>8. Preferences of key stakeholders met</a:t>
            </a:r>
          </a:p>
          <a:p>
            <a:pPr lvl="1"/>
            <a:r>
              <a:rPr lang="en-US" dirty="0" smtClean="0"/>
              <a:t>Involve Stakeholders when designing</a:t>
            </a:r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 smtClean="0">
                <a:effectLst/>
              </a:rPr>
              <a:t>Process: Option Appraisal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814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8894366"/>
              </p:ext>
            </p:extLst>
          </p:nvPr>
        </p:nvGraphicFramePr>
        <p:xfrm>
          <a:off x="395536" y="1412773"/>
          <a:ext cx="8496944" cy="18391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98778"/>
                <a:gridCol w="1052002"/>
                <a:gridCol w="890156"/>
                <a:gridCol w="809233"/>
                <a:gridCol w="890156"/>
                <a:gridCol w="647386"/>
                <a:gridCol w="809233"/>
              </a:tblGrid>
              <a:tr h="6199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GB" sz="28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err="1" smtClean="0">
                          <a:effectLst/>
                        </a:rPr>
                        <a:t>BFaso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Burundi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Liberia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Uganda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Ghana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Senegal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86790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6. Thorough </a:t>
                      </a:r>
                      <a:r>
                        <a:rPr lang="en-US" sz="2000" dirty="0">
                          <a:effectLst/>
                        </a:rPr>
                        <a:t>assessment of the option</a:t>
                      </a:r>
                      <a:endParaRPr lang="en-GB" sz="3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Yes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31575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7. Early </a:t>
                      </a:r>
                      <a:r>
                        <a:rPr lang="en-US" sz="2000" dirty="0">
                          <a:effectLst/>
                        </a:rPr>
                        <a:t>identification of accompanying measures</a:t>
                      </a:r>
                      <a:endParaRPr lang="en-GB" sz="3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Yes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47825" y="20780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107504" y="4077072"/>
            <a:ext cx="4896544" cy="2614066"/>
          </a:xfrm>
          <a:prstGeom prst="wedgeRoundRectCallout">
            <a:avLst>
              <a:gd name="adj1" fmla="val 83284"/>
              <a:gd name="adj2" fmla="val -9143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 anchor="ctr"/>
          <a:lstStyle/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Arial" pitchFamily="34" charset="0"/>
              </a:rPr>
              <a:t>Replace lost revenues: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Arial" pitchFamily="34" charset="0"/>
              </a:rPr>
              <a:t>increased salaries,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Arial" pitchFamily="34" charset="0"/>
              </a:rPr>
              <a:t>PHC funds, </a:t>
            </a:r>
          </a:p>
          <a:p>
            <a:pPr marL="742950" lvl="1" indent="-285750" eaLnBrk="1" hangingPunct="1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Arial" pitchFamily="34" charset="0"/>
              </a:rPr>
              <a:t>special additional funds for drugs. </a:t>
            </a:r>
          </a:p>
          <a:p>
            <a:pPr marL="342900" indent="-342900" eaLnBrk="1" hangingPunct="1">
              <a:lnSpc>
                <a:spcPct val="90000"/>
              </a:lnSpc>
              <a:spcBef>
                <a:spcPct val="20000"/>
              </a:spcBef>
            </a:pPr>
            <a:r>
              <a:rPr lang="en-US" sz="2400" dirty="0">
                <a:latin typeface="Arial" pitchFamily="34" charset="0"/>
              </a:rPr>
              <a:t>Revision of incurred costs</a:t>
            </a:r>
          </a:p>
        </p:txBody>
      </p:sp>
      <p:sp>
        <p:nvSpPr>
          <p:cNvPr id="6" name="AutoShape 40"/>
          <p:cNvSpPr>
            <a:spLocks noChangeArrowheads="1"/>
          </p:cNvSpPr>
          <p:nvPr/>
        </p:nvSpPr>
        <p:spPr bwMode="auto">
          <a:xfrm>
            <a:off x="5076056" y="4653136"/>
            <a:ext cx="4033292" cy="1250454"/>
          </a:xfrm>
          <a:prstGeom prst="wedgeRoundRectCallout">
            <a:avLst>
              <a:gd name="adj1" fmla="val 28264"/>
              <a:gd name="adj2" fmla="val -226896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 anchor="ctr"/>
          <a:lstStyle/>
          <a:p>
            <a:r>
              <a:rPr lang="en-GB" sz="2400" dirty="0" smtClean="0">
                <a:latin typeface="Arial" pitchFamily="34" charset="0"/>
              </a:rPr>
              <a:t>Did Senegal </a:t>
            </a:r>
            <a:r>
              <a:rPr lang="en-GB" sz="2400" dirty="0">
                <a:latin typeface="Arial" pitchFamily="34" charset="0"/>
              </a:rPr>
              <a:t>consider the expected increase in utilisation?</a:t>
            </a:r>
          </a:p>
        </p:txBody>
      </p:sp>
    </p:spTree>
    <p:extLst>
      <p:ext uri="{BB962C8B-B14F-4D97-AF65-F5344CB8AC3E}">
        <p14:creationId xmlns:p14="http://schemas.microsoft.com/office/powerpoint/2010/main" val="97651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9. Testing the reform</a:t>
            </a:r>
          </a:p>
          <a:p>
            <a:pPr lvl="0"/>
            <a:r>
              <a:rPr lang="en-GB" dirty="0" smtClean="0"/>
              <a:t>10. Planning implementations steps</a:t>
            </a:r>
          </a:p>
          <a:p>
            <a:r>
              <a:rPr lang="en-GB" dirty="0" smtClean="0"/>
              <a:t>11. Commitment on budgetary burden</a:t>
            </a:r>
          </a:p>
          <a:p>
            <a:pPr lvl="0"/>
            <a:r>
              <a:rPr lang="en-GB" dirty="0" smtClean="0"/>
              <a:t>12. Clear and robust rules for transferring resources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Process: Programming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2098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2545480"/>
              </p:ext>
            </p:extLst>
          </p:nvPr>
        </p:nvGraphicFramePr>
        <p:xfrm>
          <a:off x="323528" y="1340768"/>
          <a:ext cx="8712968" cy="9275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57816"/>
                <a:gridCol w="985341"/>
                <a:gridCol w="926951"/>
                <a:gridCol w="739918"/>
                <a:gridCol w="878595"/>
                <a:gridCol w="821118"/>
                <a:gridCol w="903229"/>
              </a:tblGrid>
              <a:tr h="6124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effectLst/>
                        </a:rPr>
                        <a:t>B </a:t>
                      </a:r>
                      <a:r>
                        <a:rPr lang="fr-FR" sz="2000" dirty="0">
                          <a:effectLst/>
                        </a:rPr>
                        <a:t>Faso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Burundi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Liberia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Uganda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Ghana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Senegal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1514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 typeface="+mj-lt"/>
                        <a:buNone/>
                        <a:tabLst>
                          <a:tab pos="457200" algn="l"/>
                        </a:tabLst>
                        <a:defRPr/>
                      </a:pPr>
                      <a:r>
                        <a:rPr lang="fr-FR" sz="2000" dirty="0" smtClean="0">
                          <a:effectLst/>
                        </a:rPr>
                        <a:t>9. </a:t>
                      </a:r>
                      <a:r>
                        <a:rPr lang="fr-FR" sz="2000" dirty="0" err="1" smtClean="0">
                          <a:effectLst/>
                        </a:rPr>
                        <a:t>Sequencing</a:t>
                      </a:r>
                      <a:r>
                        <a:rPr lang="fr-FR" sz="2000" dirty="0" smtClean="0">
                          <a:effectLst/>
                        </a:rPr>
                        <a:t> of the </a:t>
                      </a:r>
                      <a:r>
                        <a:rPr lang="fr-FR" sz="2000" dirty="0" err="1" smtClean="0">
                          <a:effectLst/>
                        </a:rPr>
                        <a:t>reform</a:t>
                      </a:r>
                      <a:r>
                        <a:rPr lang="fr-FR" sz="2000" dirty="0" smtClean="0">
                          <a:effectLst/>
                        </a:rPr>
                        <a:t> </a:t>
                      </a:r>
                      <a:endParaRPr lang="en-GB" sz="3200" dirty="0" smtClean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No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No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+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No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smtClean="0">
                          <a:effectLst/>
                        </a:rPr>
                        <a:t>+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+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16075" y="2509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AutoShape 36"/>
          <p:cNvSpPr>
            <a:spLocks noChangeArrowheads="1"/>
          </p:cNvSpPr>
          <p:nvPr/>
        </p:nvSpPr>
        <p:spPr bwMode="auto">
          <a:xfrm>
            <a:off x="539750" y="3933825"/>
            <a:ext cx="5327650" cy="1584325"/>
          </a:xfrm>
          <a:prstGeom prst="wedgeRoundRectCallout">
            <a:avLst>
              <a:gd name="adj1" fmla="val 91567"/>
              <a:gd name="adj2" fmla="val -161222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 anchor="ctr"/>
          <a:lstStyle/>
          <a:p>
            <a:pPr defTabSz="174625">
              <a:buClr>
                <a:schemeClr val="tx1"/>
              </a:buClr>
              <a:buSzPts val="2400"/>
              <a:buFont typeface="Arial" pitchFamily="34" charset="0"/>
              <a:buNone/>
            </a:pPr>
            <a:r>
              <a:rPr lang="en-US" sz="1800" dirty="0">
                <a:latin typeface="Arial" pitchFamily="34" charset="0"/>
              </a:rPr>
              <a:t>In both countries,</a:t>
            </a:r>
            <a:r>
              <a:rPr lang="en-US" sz="2400" dirty="0">
                <a:latin typeface="Arial" pitchFamily="34" charset="0"/>
              </a:rPr>
              <a:t> </a:t>
            </a:r>
          </a:p>
          <a:p>
            <a:pPr defTabSz="174625">
              <a:buClr>
                <a:schemeClr val="tx1"/>
              </a:buClr>
              <a:buSzPts val="2400"/>
              <a:buFont typeface="Arial" pitchFamily="34" charset="0"/>
              <a:buNone/>
            </a:pPr>
            <a:r>
              <a:rPr lang="en-US" sz="2400" dirty="0">
                <a:latin typeface="Arial" pitchFamily="34" charset="0"/>
              </a:rPr>
              <a:t>No assessment of first stage before phase </a:t>
            </a:r>
            <a:r>
              <a:rPr lang="en-US" sz="2400" dirty="0" smtClean="0">
                <a:latin typeface="Arial" pitchFamily="34" charset="0"/>
              </a:rPr>
              <a:t>2</a:t>
            </a:r>
            <a:endParaRPr lang="en-US" sz="2400" dirty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912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9816187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Process: The Rational Planning cycle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1106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13. Technical leadership</a:t>
            </a:r>
          </a:p>
          <a:p>
            <a:r>
              <a:rPr lang="en-GB" dirty="0" smtClean="0"/>
              <a:t>14. Coordination unit</a:t>
            </a:r>
          </a:p>
          <a:p>
            <a:r>
              <a:rPr lang="en-GB" dirty="0" smtClean="0"/>
              <a:t>15. Capacity building</a:t>
            </a:r>
          </a:p>
          <a:p>
            <a:r>
              <a:rPr lang="en-GB" dirty="0" smtClean="0"/>
              <a:t>16. Communication strategies</a:t>
            </a:r>
          </a:p>
          <a:p>
            <a:r>
              <a:rPr lang="en-GB" dirty="0" smtClean="0"/>
              <a:t>17. Actors abide</a:t>
            </a:r>
            <a:r>
              <a:rPr lang="en-GB" baseline="0" dirty="0" smtClean="0"/>
              <a:t> by the new rules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Process: Implementation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6214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64388836"/>
              </p:ext>
            </p:extLst>
          </p:nvPr>
        </p:nvGraphicFramePr>
        <p:xfrm>
          <a:off x="323528" y="1340768"/>
          <a:ext cx="8712968" cy="10270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57816"/>
                <a:gridCol w="985341"/>
                <a:gridCol w="926951"/>
                <a:gridCol w="739918"/>
                <a:gridCol w="878595"/>
                <a:gridCol w="821118"/>
                <a:gridCol w="903229"/>
              </a:tblGrid>
              <a:tr h="6124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 dirty="0" smtClean="0">
                          <a:effectLst/>
                        </a:rPr>
                        <a:t>B </a:t>
                      </a:r>
                      <a:r>
                        <a:rPr lang="fr-FR" sz="2000" dirty="0">
                          <a:effectLst/>
                        </a:rPr>
                        <a:t>Faso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Burundi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Liberia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Uganda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Ghana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2000">
                          <a:effectLst/>
                        </a:rPr>
                        <a:t>Senegal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14658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457200" algn="l"/>
                        </a:tabLst>
                      </a:pPr>
                      <a:r>
                        <a:rPr lang="fr-FR" sz="1800" dirty="0" smtClean="0">
                          <a:effectLst/>
                        </a:rPr>
                        <a:t>14. </a:t>
                      </a:r>
                      <a:r>
                        <a:rPr lang="fr-FR" sz="1800" dirty="0" err="1" smtClean="0">
                          <a:effectLst/>
                        </a:rPr>
                        <a:t>Empowered</a:t>
                      </a:r>
                      <a:r>
                        <a:rPr lang="fr-FR" sz="1800" dirty="0" smtClean="0">
                          <a:effectLst/>
                        </a:rPr>
                        <a:t> </a:t>
                      </a:r>
                      <a:r>
                        <a:rPr lang="fr-FR" sz="1800" dirty="0">
                          <a:effectLst/>
                        </a:rPr>
                        <a:t>coordination unit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+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+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++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++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No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+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16075" y="2509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5" name="AutoShape 35"/>
          <p:cNvSpPr>
            <a:spLocks noChangeArrowheads="1"/>
          </p:cNvSpPr>
          <p:nvPr/>
        </p:nvSpPr>
        <p:spPr bwMode="auto">
          <a:xfrm>
            <a:off x="179512" y="3140968"/>
            <a:ext cx="5327650" cy="1368425"/>
          </a:xfrm>
          <a:prstGeom prst="wedgeRoundRectCallout">
            <a:avLst>
              <a:gd name="adj1" fmla="val 72201"/>
              <a:gd name="adj2" fmla="val -114731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 anchor="ctr"/>
          <a:lstStyle/>
          <a:p>
            <a:pPr defTabSz="174625"/>
            <a:r>
              <a:rPr lang="en-US" sz="2400">
                <a:latin typeface="Arial" pitchFamily="34" charset="0"/>
              </a:rPr>
              <a:t>An existing task force took the responsibility to follow up implementation issues</a:t>
            </a:r>
            <a:endParaRPr lang="en-GB"/>
          </a:p>
        </p:txBody>
      </p:sp>
      <p:sp>
        <p:nvSpPr>
          <p:cNvPr id="6" name="AutoShape 36"/>
          <p:cNvSpPr>
            <a:spLocks noChangeArrowheads="1"/>
          </p:cNvSpPr>
          <p:nvPr/>
        </p:nvSpPr>
        <p:spPr bwMode="auto">
          <a:xfrm>
            <a:off x="1115616" y="4941168"/>
            <a:ext cx="5256212" cy="1412875"/>
          </a:xfrm>
          <a:prstGeom prst="wedgeRoundRectCallout">
            <a:avLst>
              <a:gd name="adj1" fmla="val 88024"/>
              <a:gd name="adj2" fmla="val -242808"/>
              <a:gd name="adj3" fmla="val 1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54000" rIns="54000" anchor="ctr"/>
          <a:lstStyle/>
          <a:p>
            <a:pPr defTabSz="174625"/>
            <a:r>
              <a:rPr lang="en-US" sz="2400">
                <a:latin typeface="Arial" pitchFamily="34" charset="0"/>
              </a:rPr>
              <a:t>The coordination unit did not produce procedure manual nor policy paper in 6 months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9122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5"/>
          <p:cNvSpPr>
            <a:spLocks noGrp="1"/>
          </p:cNvSpPr>
          <p:nvPr>
            <p:ph type="title"/>
          </p:nvPr>
        </p:nvSpPr>
        <p:spPr bwMode="auto">
          <a:xfrm>
            <a:off x="304800" y="457200"/>
            <a:ext cx="8686800" cy="838200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r>
              <a:rPr lang="en-US" cap="none" dirty="0" smtClean="0">
                <a:effectLst/>
              </a:rPr>
              <a:t>Outline</a:t>
            </a:r>
          </a:p>
        </p:txBody>
      </p:sp>
      <p:sp>
        <p:nvSpPr>
          <p:cNvPr id="11270" name="Rectangle 6"/>
          <p:cNvSpPr>
            <a:spLocks noGrp="1"/>
          </p:cNvSpPr>
          <p:nvPr>
            <p:ph type="body" idx="4294967295"/>
          </p:nvPr>
        </p:nvSpPr>
        <p:spPr>
          <a:xfrm>
            <a:off x="304800" y="1554163"/>
            <a:ext cx="8686800" cy="4538662"/>
          </a:xfrm>
        </p:spPr>
        <p:txBody>
          <a:bodyPr/>
          <a:lstStyle/>
          <a:p>
            <a:pPr>
              <a:buSzTx/>
              <a:buFont typeface="Wingdings" pitchFamily="2" charset="2"/>
              <a:buChar char="§"/>
            </a:pPr>
            <a:r>
              <a:rPr lang="en-US" dirty="0" smtClean="0"/>
              <a:t>Rationale for the review</a:t>
            </a:r>
          </a:p>
          <a:p>
            <a:pPr>
              <a:buSzTx/>
              <a:buFont typeface="Wingdings" pitchFamily="2" charset="2"/>
              <a:buChar char="§"/>
            </a:pPr>
            <a:r>
              <a:rPr lang="en-US" dirty="0" smtClean="0"/>
              <a:t>Methodology for the review</a:t>
            </a:r>
          </a:p>
          <a:p>
            <a:pPr>
              <a:buSzTx/>
              <a:buFont typeface="Wingdings" pitchFamily="2" charset="2"/>
              <a:buChar char="§"/>
            </a:pPr>
            <a:r>
              <a:rPr lang="en-US" dirty="0" smtClean="0"/>
              <a:t>The Five Elements of The Framework</a:t>
            </a:r>
          </a:p>
          <a:p>
            <a:pPr>
              <a:buSzTx/>
              <a:buFont typeface="Wingdings" pitchFamily="2" charset="2"/>
              <a:buChar char="§"/>
            </a:pPr>
            <a:endParaRPr lang="en-US" dirty="0" smtClean="0"/>
          </a:p>
          <a:p>
            <a:pPr>
              <a:buSzTx/>
              <a:buFont typeface="Wingdings" pitchFamily="2" charset="2"/>
              <a:buChar char="§"/>
            </a:pPr>
            <a:endParaRPr lang="en-US" dirty="0"/>
          </a:p>
          <a:p>
            <a:pPr>
              <a:buSzTx/>
              <a:buFont typeface="Wingdings" pitchFamily="2" charset="2"/>
              <a:buChar char="§"/>
            </a:pPr>
            <a:endParaRPr lang="en-US" dirty="0" smtClean="0"/>
          </a:p>
          <a:p>
            <a:pPr>
              <a:buSzTx/>
              <a:buFont typeface="Wingdings" pitchFamily="2" charset="2"/>
              <a:buChar char="§"/>
            </a:pPr>
            <a:r>
              <a:rPr lang="en-US" dirty="0" smtClean="0"/>
              <a:t>Discussion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2163" y="3411239"/>
            <a:ext cx="4980037" cy="1673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18. Monitoring and Evaluation</a:t>
            </a:r>
          </a:p>
          <a:p>
            <a:r>
              <a:rPr lang="en-GB" dirty="0" smtClean="0"/>
              <a:t>Indicators</a:t>
            </a:r>
            <a:r>
              <a:rPr lang="en-GB" dirty="0" smtClean="0"/>
              <a:t>:</a:t>
            </a:r>
          </a:p>
          <a:p>
            <a:pPr lvl="1"/>
            <a:r>
              <a:rPr lang="en-US" dirty="0"/>
              <a:t>utilization rate, the disbursement rate, drugs stock out, </a:t>
            </a:r>
            <a:endParaRPr lang="en-GB" dirty="0" smtClean="0"/>
          </a:p>
          <a:p>
            <a:r>
              <a:rPr lang="en-GB" dirty="0" smtClean="0"/>
              <a:t>Longer term evaluation </a:t>
            </a:r>
          </a:p>
          <a:p>
            <a:pPr lvl="1"/>
            <a:r>
              <a:rPr lang="en-GB" dirty="0" smtClean="0"/>
              <a:t>patient satisfaction, financial protection, quality of care,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Process:</a:t>
            </a:r>
            <a:r>
              <a:rPr lang="en-GB" baseline="0" dirty="0" smtClean="0"/>
              <a:t> </a:t>
            </a:r>
            <a:r>
              <a:rPr lang="en-GB" dirty="0" smtClean="0"/>
              <a:t>Monitoring and Evaluation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718863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Oval 16"/>
          <p:cNvSpPr/>
          <p:nvPr/>
        </p:nvSpPr>
        <p:spPr>
          <a:xfrm>
            <a:off x="2491571" y="3989226"/>
            <a:ext cx="1235052" cy="731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827584" y="2957885"/>
            <a:ext cx="1235052" cy="731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3491558" y="2477840"/>
            <a:ext cx="1235052" cy="731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Five Elements of the Policy Process</a:t>
            </a:r>
            <a:endParaRPr lang="en-GB" dirty="0"/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899592" y="2060520"/>
            <a:ext cx="7848433" cy="2663966"/>
            <a:chOff x="2171" y="3379"/>
            <a:chExt cx="8115" cy="1661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6855" y="3379"/>
              <a:ext cx="3431" cy="1527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effectLst/>
                  <a:latin typeface="Calibri"/>
                  <a:ea typeface="Calibri"/>
                  <a:cs typeface="Times New Roman"/>
                </a:rPr>
                <a:t>Unintended</a:t>
              </a:r>
              <a:r>
                <a:rPr lang="nl-NL" sz="2000" dirty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2000" dirty="0" smtClean="0">
                  <a:effectLst/>
                  <a:latin typeface="Calibri"/>
                  <a:ea typeface="Calibri"/>
                  <a:cs typeface="Times New Roman"/>
                </a:rPr>
                <a:t>positive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GB" sz="2000" dirty="0" smtClean="0">
                  <a:effectLst/>
                  <a:latin typeface="Calibri"/>
                  <a:ea typeface="Calibri"/>
                  <a:cs typeface="Times New Roman"/>
                </a:rPr>
                <a:t>impact</a:t>
              </a:r>
              <a:endParaRPr lang="en-GB" sz="2000" dirty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endParaRPr lang="en-US" sz="2000" dirty="0" smtClean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 smtClean="0">
                  <a:effectLst/>
                  <a:latin typeface="Calibri"/>
                  <a:ea typeface="Calibri"/>
                  <a:cs typeface="Times New Roman"/>
                </a:rPr>
                <a:t>Intended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 impact</a:t>
              </a:r>
              <a:endParaRPr lang="en-GB" sz="2000" dirty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endParaRPr lang="nl-NL" sz="2000" dirty="0" smtClean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000" dirty="0" err="1" smtClean="0">
                  <a:effectLst/>
                  <a:latin typeface="Calibri"/>
                  <a:ea typeface="Calibri"/>
                  <a:cs typeface="Times New Roman"/>
                </a:rPr>
                <a:t>Unintended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nl-NL" sz="2000" dirty="0" err="1">
                  <a:effectLst/>
                  <a:latin typeface="Calibri"/>
                  <a:ea typeface="Calibri"/>
                  <a:cs typeface="Times New Roman"/>
                </a:rPr>
                <a:t>negative</a:t>
              </a:r>
              <a:r>
                <a:rPr lang="nl-NL" sz="2000" dirty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impact</a:t>
              </a:r>
              <a:endParaRPr lang="en-GB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2171" y="3960"/>
              <a:ext cx="1309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>
                  <a:effectLst/>
                  <a:latin typeface="Calibri"/>
                  <a:ea typeface="Calibri"/>
                  <a:cs typeface="Times New Roman"/>
                </a:rPr>
                <a:t>content</a:t>
              </a:r>
              <a:endParaRPr lang="en-GB" sz="240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6" name="Line 5"/>
            <p:cNvCxnSpPr/>
            <p:nvPr/>
          </p:nvCxnSpPr>
          <p:spPr bwMode="auto">
            <a:xfrm flipV="1">
              <a:off x="3480" y="4140"/>
              <a:ext cx="336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Oval 6"/>
            <p:cNvSpPr>
              <a:spLocks noChangeArrowheads="1"/>
            </p:cNvSpPr>
            <p:nvPr/>
          </p:nvSpPr>
          <p:spPr bwMode="auto">
            <a:xfrm rot="-2560881">
              <a:off x="4228" y="3649"/>
              <a:ext cx="748" cy="1080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 rot="2779394">
              <a:off x="4211" y="3505"/>
              <a:ext cx="748" cy="1387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 rot="487338">
              <a:off x="4228" y="3649"/>
              <a:ext cx="748" cy="1080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3928" y="4635"/>
              <a:ext cx="1072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 dirty="0">
                  <a:effectLst/>
                  <a:latin typeface="Calibri"/>
                  <a:ea typeface="Calibri"/>
                  <a:cs typeface="Times New Roman"/>
                </a:rPr>
                <a:t>actors</a:t>
              </a:r>
              <a:endParaRPr lang="en-GB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3064" y="3604"/>
              <a:ext cx="1366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>
                  <a:effectLst/>
                  <a:latin typeface="Calibri"/>
                  <a:ea typeface="Calibri"/>
                  <a:cs typeface="Times New Roman"/>
                </a:rPr>
                <a:t>process</a:t>
              </a:r>
              <a:endParaRPr lang="en-GB" sz="24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4851" y="3697"/>
              <a:ext cx="1277" cy="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 dirty="0">
                  <a:effectLst/>
                  <a:latin typeface="Calibri"/>
                  <a:ea typeface="Calibri"/>
                  <a:cs typeface="Times New Roman"/>
                </a:rPr>
                <a:t>context</a:t>
              </a:r>
              <a:endParaRPr lang="en-GB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26" y="3687"/>
              <a:ext cx="1729" cy="462"/>
            </a:xfrm>
            <a:custGeom>
              <a:avLst/>
              <a:gdLst>
                <a:gd name="T0" fmla="*/ 0 w 1729"/>
                <a:gd name="T1" fmla="*/ 457 h 462"/>
                <a:gd name="T2" fmla="*/ 619 w 1729"/>
                <a:gd name="T3" fmla="*/ 423 h 462"/>
                <a:gd name="T4" fmla="*/ 1339 w 1729"/>
                <a:gd name="T5" fmla="*/ 225 h 462"/>
                <a:gd name="T6" fmla="*/ 1729 w 1729"/>
                <a:gd name="T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9" h="462">
                  <a:moveTo>
                    <a:pt x="0" y="457"/>
                  </a:moveTo>
                  <a:cubicBezTo>
                    <a:pt x="103" y="451"/>
                    <a:pt x="396" y="462"/>
                    <a:pt x="619" y="423"/>
                  </a:cubicBezTo>
                  <a:cubicBezTo>
                    <a:pt x="842" y="384"/>
                    <a:pt x="1154" y="295"/>
                    <a:pt x="1339" y="225"/>
                  </a:cubicBezTo>
                  <a:cubicBezTo>
                    <a:pt x="1524" y="155"/>
                    <a:pt x="1648" y="47"/>
                    <a:pt x="1729" y="0"/>
                  </a:cubicBez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ysDot"/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110" y="4132"/>
              <a:ext cx="1651" cy="499"/>
            </a:xfrm>
            <a:custGeom>
              <a:avLst/>
              <a:gdLst>
                <a:gd name="T0" fmla="*/ 0 w 1651"/>
                <a:gd name="T1" fmla="*/ 15 h 499"/>
                <a:gd name="T2" fmla="*/ 559 w 1651"/>
                <a:gd name="T3" fmla="*/ 38 h 499"/>
                <a:gd name="T4" fmla="*/ 1261 w 1651"/>
                <a:gd name="T5" fmla="*/ 244 h 499"/>
                <a:gd name="T6" fmla="*/ 1651 w 1651"/>
                <a:gd name="T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1" h="499">
                  <a:moveTo>
                    <a:pt x="0" y="15"/>
                  </a:moveTo>
                  <a:cubicBezTo>
                    <a:pt x="93" y="19"/>
                    <a:pt x="349" y="0"/>
                    <a:pt x="559" y="38"/>
                  </a:cubicBezTo>
                  <a:cubicBezTo>
                    <a:pt x="769" y="76"/>
                    <a:pt x="1079" y="167"/>
                    <a:pt x="1261" y="244"/>
                  </a:cubicBezTo>
                  <a:cubicBezTo>
                    <a:pt x="1443" y="321"/>
                    <a:pt x="1570" y="446"/>
                    <a:pt x="1651" y="499"/>
                  </a:cubicBez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ysDot"/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127562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7540433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Context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8920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7078028"/>
              </p:ext>
            </p:extLst>
          </p:nvPr>
        </p:nvGraphicFramePr>
        <p:xfrm>
          <a:off x="251520" y="1340770"/>
          <a:ext cx="8568951" cy="448992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657369"/>
                <a:gridCol w="3499870"/>
                <a:gridCol w="3411712"/>
              </a:tblGrid>
              <a:tr h="42650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2000" dirty="0">
                          <a:effectLst/>
                        </a:rPr>
                        <a:t> 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Post-conflict countries: </a:t>
                      </a:r>
                      <a:endParaRPr lang="en-GB" sz="32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Burundi and Liberia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000">
                          <a:effectLst/>
                        </a:rPr>
                        <a:t>Stable countries: Burkina Faso, Ghana, Senegal and Uganda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</a:tr>
              <a:tr h="55800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GB" sz="1800" dirty="0" smtClean="0">
                          <a:effectLst/>
                        </a:rPr>
                        <a:t>Aid</a:t>
                      </a:r>
                      <a:endParaRPr lang="en-GB" sz="32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 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Emergency actors phasing out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Development actors well established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</a:tr>
              <a:tr h="5917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 dirty="0" err="1">
                          <a:effectLst/>
                        </a:rPr>
                        <a:t>Political</a:t>
                      </a:r>
                      <a:r>
                        <a:rPr lang="fr-FR" sz="1800" dirty="0">
                          <a:effectLst/>
                        </a:rPr>
                        <a:t> agenda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Wide range of political, social &amp; health reforms ongoing (social reconstruction).</a:t>
                      </a:r>
                      <a:endParaRPr lang="en-GB" sz="3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 highly visible policy measure can help for re-election. 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</a:tr>
              <a:tr h="394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Health system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Disorganized &amp; weakly regulated. To be rebuilt</a:t>
                      </a:r>
                      <a:endParaRPr lang="en-GB" sz="32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. 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In place, yet performance can be quite low in some countries.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</a:tr>
              <a:tr h="700755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Information system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Non-existent. No studies. Weak Health Information System (HIS). </a:t>
                      </a:r>
                      <a:r>
                        <a:rPr lang="fr-FR" sz="1800">
                          <a:effectLst/>
                        </a:rPr>
                        <a:t>Weak monitoring</a:t>
                      </a:r>
                      <a:endParaRPr lang="en-GB" sz="32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 &amp; evaluation.</a:t>
                      </a:r>
                      <a:endParaRPr lang="en-GB" sz="3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Stronger HIS. Tradition of research better established.</a:t>
                      </a:r>
                      <a:endParaRPr lang="en-GB" sz="3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36195" marR="36195" marT="0" marB="0"/>
                </a:tc>
              </a:tr>
            </a:tbl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Context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990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6841334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Actors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1554532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Government – users</a:t>
            </a:r>
          </a:p>
          <a:p>
            <a:pPr algn="r"/>
            <a:endParaRPr lang="en-GB" smtClean="0"/>
          </a:p>
          <a:p>
            <a:pPr algn="r"/>
            <a:r>
              <a:rPr lang="en-GB" smtClean="0"/>
              <a:t>Free </a:t>
            </a:r>
            <a:r>
              <a:rPr lang="en-GB" dirty="0" smtClean="0"/>
              <a:t>Care</a:t>
            </a:r>
          </a:p>
          <a:p>
            <a:endParaRPr lang="en-GB" dirty="0" smtClean="0"/>
          </a:p>
          <a:p>
            <a:r>
              <a:rPr lang="en-GB" dirty="0" smtClean="0"/>
              <a:t>Government – Facilities</a:t>
            </a:r>
          </a:p>
          <a:p>
            <a:endParaRPr lang="en-GB" dirty="0" smtClean="0"/>
          </a:p>
          <a:p>
            <a:pPr algn="r"/>
            <a:r>
              <a:rPr lang="en-GB" dirty="0" smtClean="0"/>
              <a:t>Access to resource and their use</a:t>
            </a:r>
          </a:p>
          <a:p>
            <a:pPr lvl="1"/>
            <a:endParaRPr lang="en-GB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Content : </a:t>
            </a:r>
            <a:r>
              <a:rPr lang="en-GB" dirty="0" err="1"/>
              <a:t>Analyzing</a:t>
            </a:r>
            <a:r>
              <a:rPr lang="en-GB" dirty="0"/>
              <a:t> contracts </a:t>
            </a:r>
          </a:p>
        </p:txBody>
      </p:sp>
    </p:spTree>
    <p:extLst>
      <p:ext uri="{BB962C8B-B14F-4D97-AF65-F5344CB8AC3E}">
        <p14:creationId xmlns:p14="http://schemas.microsoft.com/office/powerpoint/2010/main" val="874467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439619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Content over time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98319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4727726" y="1451739"/>
            <a:ext cx="4464818" cy="368746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Five Elements of the Policy Process</a:t>
            </a:r>
            <a:endParaRPr lang="en-GB" dirty="0"/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899592" y="2060520"/>
            <a:ext cx="7848433" cy="2663966"/>
            <a:chOff x="2171" y="3379"/>
            <a:chExt cx="8115" cy="1661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6855" y="3379"/>
              <a:ext cx="3431" cy="1527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effectLst/>
                  <a:latin typeface="Calibri"/>
                  <a:ea typeface="Calibri"/>
                  <a:cs typeface="Times New Roman"/>
                </a:rPr>
                <a:t>Unintended</a:t>
              </a:r>
              <a:r>
                <a:rPr lang="nl-NL" sz="2000" dirty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2000" dirty="0" smtClean="0">
                  <a:effectLst/>
                  <a:latin typeface="Calibri"/>
                  <a:ea typeface="Calibri"/>
                  <a:cs typeface="Times New Roman"/>
                </a:rPr>
                <a:t>positive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GB" sz="2000" dirty="0" smtClean="0">
                  <a:effectLst/>
                  <a:latin typeface="Calibri"/>
                  <a:ea typeface="Calibri"/>
                  <a:cs typeface="Times New Roman"/>
                </a:rPr>
                <a:t>impact</a:t>
              </a:r>
              <a:endParaRPr lang="en-GB" sz="2000" dirty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endParaRPr lang="en-US" sz="2000" dirty="0" smtClean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 smtClean="0">
                  <a:effectLst/>
                  <a:latin typeface="Calibri"/>
                  <a:ea typeface="Calibri"/>
                  <a:cs typeface="Times New Roman"/>
                </a:rPr>
                <a:t>Intended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 impact</a:t>
              </a:r>
              <a:endParaRPr lang="en-GB" sz="2000" dirty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endParaRPr lang="nl-NL" sz="2000" dirty="0" smtClean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000" dirty="0" err="1" smtClean="0">
                  <a:effectLst/>
                  <a:latin typeface="Calibri"/>
                  <a:ea typeface="Calibri"/>
                  <a:cs typeface="Times New Roman"/>
                </a:rPr>
                <a:t>Unintended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nl-NL" sz="2000" dirty="0" err="1">
                  <a:effectLst/>
                  <a:latin typeface="Calibri"/>
                  <a:ea typeface="Calibri"/>
                  <a:cs typeface="Times New Roman"/>
                </a:rPr>
                <a:t>negative</a:t>
              </a:r>
              <a:r>
                <a:rPr lang="nl-NL" sz="2000" dirty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impact</a:t>
              </a:r>
              <a:endParaRPr lang="en-GB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2171" y="3960"/>
              <a:ext cx="1309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>
                  <a:effectLst/>
                  <a:latin typeface="Calibri"/>
                  <a:ea typeface="Calibri"/>
                  <a:cs typeface="Times New Roman"/>
                </a:rPr>
                <a:t>content</a:t>
              </a:r>
              <a:endParaRPr lang="en-GB" sz="240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6" name="Line 5"/>
            <p:cNvCxnSpPr/>
            <p:nvPr/>
          </p:nvCxnSpPr>
          <p:spPr bwMode="auto">
            <a:xfrm flipV="1">
              <a:off x="3480" y="4140"/>
              <a:ext cx="336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Oval 6"/>
            <p:cNvSpPr>
              <a:spLocks noChangeArrowheads="1"/>
            </p:cNvSpPr>
            <p:nvPr/>
          </p:nvSpPr>
          <p:spPr bwMode="auto">
            <a:xfrm rot="-2560881">
              <a:off x="4228" y="3649"/>
              <a:ext cx="748" cy="1080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 rot="2779394">
              <a:off x="4211" y="3505"/>
              <a:ext cx="748" cy="1387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 rot="487338">
              <a:off x="4228" y="3649"/>
              <a:ext cx="748" cy="1080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3928" y="4635"/>
              <a:ext cx="1072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 dirty="0">
                  <a:effectLst/>
                  <a:latin typeface="Calibri"/>
                  <a:ea typeface="Calibri"/>
                  <a:cs typeface="Times New Roman"/>
                </a:rPr>
                <a:t>actors</a:t>
              </a:r>
              <a:endParaRPr lang="en-GB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3064" y="3604"/>
              <a:ext cx="1366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>
                  <a:effectLst/>
                  <a:latin typeface="Calibri"/>
                  <a:ea typeface="Calibri"/>
                  <a:cs typeface="Times New Roman"/>
                </a:rPr>
                <a:t>process</a:t>
              </a:r>
              <a:endParaRPr lang="en-GB" sz="24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4851" y="3697"/>
              <a:ext cx="1277" cy="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 dirty="0">
                  <a:effectLst/>
                  <a:latin typeface="Calibri"/>
                  <a:ea typeface="Calibri"/>
                  <a:cs typeface="Times New Roman"/>
                </a:rPr>
                <a:t>context</a:t>
              </a:r>
              <a:endParaRPr lang="en-GB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26" y="3687"/>
              <a:ext cx="1729" cy="462"/>
            </a:xfrm>
            <a:custGeom>
              <a:avLst/>
              <a:gdLst>
                <a:gd name="T0" fmla="*/ 0 w 1729"/>
                <a:gd name="T1" fmla="*/ 457 h 462"/>
                <a:gd name="T2" fmla="*/ 619 w 1729"/>
                <a:gd name="T3" fmla="*/ 423 h 462"/>
                <a:gd name="T4" fmla="*/ 1339 w 1729"/>
                <a:gd name="T5" fmla="*/ 225 h 462"/>
                <a:gd name="T6" fmla="*/ 1729 w 1729"/>
                <a:gd name="T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9" h="462">
                  <a:moveTo>
                    <a:pt x="0" y="457"/>
                  </a:moveTo>
                  <a:cubicBezTo>
                    <a:pt x="103" y="451"/>
                    <a:pt x="396" y="462"/>
                    <a:pt x="619" y="423"/>
                  </a:cubicBezTo>
                  <a:cubicBezTo>
                    <a:pt x="842" y="384"/>
                    <a:pt x="1154" y="295"/>
                    <a:pt x="1339" y="225"/>
                  </a:cubicBezTo>
                  <a:cubicBezTo>
                    <a:pt x="1524" y="155"/>
                    <a:pt x="1648" y="47"/>
                    <a:pt x="1729" y="0"/>
                  </a:cubicBez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ysDot"/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110" y="4132"/>
              <a:ext cx="1651" cy="499"/>
            </a:xfrm>
            <a:custGeom>
              <a:avLst/>
              <a:gdLst>
                <a:gd name="T0" fmla="*/ 0 w 1651"/>
                <a:gd name="T1" fmla="*/ 15 h 499"/>
                <a:gd name="T2" fmla="*/ 559 w 1651"/>
                <a:gd name="T3" fmla="*/ 38 h 499"/>
                <a:gd name="T4" fmla="*/ 1261 w 1651"/>
                <a:gd name="T5" fmla="*/ 244 h 499"/>
                <a:gd name="T6" fmla="*/ 1651 w 1651"/>
                <a:gd name="T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1" h="499">
                  <a:moveTo>
                    <a:pt x="0" y="15"/>
                  </a:moveTo>
                  <a:cubicBezTo>
                    <a:pt x="93" y="19"/>
                    <a:pt x="349" y="0"/>
                    <a:pt x="559" y="38"/>
                  </a:cubicBezTo>
                  <a:cubicBezTo>
                    <a:pt x="769" y="76"/>
                    <a:pt x="1079" y="167"/>
                    <a:pt x="1261" y="244"/>
                  </a:cubicBezTo>
                  <a:cubicBezTo>
                    <a:pt x="1443" y="321"/>
                    <a:pt x="1570" y="446"/>
                    <a:pt x="1651" y="499"/>
                  </a:cubicBez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ysDot"/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285745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0892" y="1268413"/>
            <a:ext cx="6034616" cy="4525962"/>
          </a:xfr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Impact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60569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Discussion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7627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Rationale for the Review </a:t>
            </a:r>
            <a:endParaRPr lang="en-GB" dirty="0"/>
          </a:p>
        </p:txBody>
      </p:sp>
      <p:pic>
        <p:nvPicPr>
          <p:cNvPr id="8196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7" y="1124744"/>
            <a:ext cx="7644342" cy="5733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974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>
              <a:hlinkClick r:id="rId3"/>
            </a:endParaRPr>
          </a:p>
          <a:p>
            <a:endParaRPr lang="en-GB" dirty="0">
              <a:hlinkClick r:id="rId3"/>
            </a:endParaRPr>
          </a:p>
          <a:p>
            <a:endParaRPr lang="en-GB" dirty="0" smtClean="0">
              <a:hlinkClick r:id="rId3"/>
            </a:endParaRPr>
          </a:p>
          <a:p>
            <a:endParaRPr lang="en-GB" dirty="0">
              <a:hlinkClick r:id="rId3"/>
            </a:endParaRPr>
          </a:p>
          <a:p>
            <a:endParaRPr lang="en-GB" dirty="0" smtClean="0">
              <a:hlinkClick r:id="rId3"/>
            </a:endParaRPr>
          </a:p>
          <a:p>
            <a:pPr marL="0" indent="0" algn="r">
              <a:buNone/>
            </a:pPr>
            <a:r>
              <a:rPr lang="en-GB" dirty="0" smtClean="0">
                <a:hlinkClick r:id="rId3"/>
              </a:rPr>
              <a:t>http://www.itm.eu/unicef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Thank you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316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45472992"/>
              </p:ext>
            </p:extLst>
          </p:nvPr>
        </p:nvGraphicFramePr>
        <p:xfrm>
          <a:off x="395536" y="1412773"/>
          <a:ext cx="8496944" cy="518457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98778"/>
                <a:gridCol w="1052002"/>
                <a:gridCol w="890156"/>
                <a:gridCol w="809233"/>
                <a:gridCol w="890156"/>
                <a:gridCol w="647386"/>
                <a:gridCol w="809233"/>
              </a:tblGrid>
              <a:tr h="6199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Burkina Faso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Burundi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Liberia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Uganda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Ghana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Senegal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24950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lang="fr-FR" sz="950" dirty="0" err="1">
                          <a:effectLst/>
                        </a:rPr>
                        <a:t>Preliminary</a:t>
                      </a:r>
                      <a:r>
                        <a:rPr lang="fr-FR" sz="950" dirty="0">
                          <a:effectLst/>
                        </a:rPr>
                        <a:t> situation </a:t>
                      </a:r>
                      <a:r>
                        <a:rPr lang="fr-FR" sz="950" dirty="0" err="1">
                          <a:effectLst/>
                        </a:rPr>
                        <a:t>analysis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950" dirty="0" err="1">
                          <a:effectLst/>
                        </a:rPr>
                        <a:t>Yes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950" dirty="0">
                          <a:effectLst/>
                        </a:rPr>
                        <a:t>+/-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 dirty="0">
                          <a:effectLst/>
                        </a:rPr>
                        <a:t>No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 dirty="0" err="1">
                          <a:effectLst/>
                        </a:rPr>
                        <a:t>Yes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 dirty="0">
                          <a:effectLst/>
                        </a:rPr>
                        <a:t>No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 dirty="0">
                          <a:effectLst/>
                        </a:rPr>
                        <a:t>+/-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84576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228600" algn="l"/>
                        </a:tabLst>
                      </a:pPr>
                      <a:r>
                        <a:rPr lang="en-US" sz="950">
                          <a:effectLst/>
                        </a:rPr>
                        <a:t>&amp;3 International and National Scientific evidence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+/-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 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01611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 startAt="4"/>
                        <a:tabLst>
                          <a:tab pos="228600" algn="l"/>
                        </a:tabLst>
                      </a:pPr>
                      <a:r>
                        <a:rPr lang="en-US" sz="950">
                          <a:effectLst/>
                        </a:rPr>
                        <a:t>Clarity of the policy objectives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+/-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+/-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07914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 startAt="4"/>
                        <a:tabLst>
                          <a:tab pos="228600" algn="l"/>
                        </a:tabLst>
                      </a:pPr>
                      <a:r>
                        <a:rPr lang="fr-FR" sz="950">
                          <a:effectLst/>
                        </a:rPr>
                        <a:t>Considering different policy options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86790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 startAt="4"/>
                        <a:tabLst>
                          <a:tab pos="228600" algn="l"/>
                        </a:tabLst>
                      </a:pPr>
                      <a:r>
                        <a:rPr lang="en-US" sz="950">
                          <a:effectLst/>
                        </a:rPr>
                        <a:t>Thorough assessment of the option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31575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 startAt="4"/>
                        <a:tabLst>
                          <a:tab pos="228600" algn="l"/>
                        </a:tabLst>
                      </a:pPr>
                      <a:r>
                        <a:rPr lang="en-US" sz="950">
                          <a:effectLst/>
                        </a:rPr>
                        <a:t>Early identification of accompanying measures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84576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 startAt="4"/>
                        <a:tabLst>
                          <a:tab pos="228600" algn="l"/>
                        </a:tabLst>
                      </a:pPr>
                      <a:r>
                        <a:rPr lang="fr-FR" sz="950">
                          <a:effectLst/>
                        </a:rPr>
                        <a:t>Vision, ownership and leadership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+/-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+/-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+/-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647362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 startAt="4"/>
                        <a:tabLst>
                          <a:tab pos="228600" algn="l"/>
                        </a:tabLst>
                      </a:pPr>
                      <a:r>
                        <a:rPr lang="en-US" sz="950">
                          <a:effectLst/>
                        </a:rPr>
                        <a:t>Involving in the formulation stage  stakeholders crucial for the implementation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+/-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95308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 startAt="4"/>
                        <a:tabLst>
                          <a:tab pos="228600" algn="l"/>
                          <a:tab pos="342900" algn="l"/>
                        </a:tabLst>
                      </a:pPr>
                      <a:r>
                        <a:rPr lang="en-US" sz="950">
                          <a:effectLst/>
                        </a:rPr>
                        <a:t>The content of the reform meets preferences of stakeholders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+/-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Yes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 dirty="0" err="1">
                          <a:effectLst/>
                        </a:rPr>
                        <a:t>Yes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47825" y="20780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9268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87124"/>
              </p:ext>
            </p:extLst>
          </p:nvPr>
        </p:nvGraphicFramePr>
        <p:xfrm>
          <a:off x="395536" y="1412773"/>
          <a:ext cx="8496944" cy="488711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98778"/>
                <a:gridCol w="1052002"/>
                <a:gridCol w="890156"/>
                <a:gridCol w="809233"/>
                <a:gridCol w="890156"/>
                <a:gridCol w="647386"/>
                <a:gridCol w="809233"/>
              </a:tblGrid>
              <a:tr h="619916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GB" sz="2800" dirty="0">
                        <a:effectLst/>
                      </a:endParaRPr>
                    </a:p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 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 err="1" smtClean="0">
                          <a:effectLst/>
                        </a:rPr>
                        <a:t>BFaso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Burundi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Liberia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Uganda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Ghana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Senegal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84576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4.</a:t>
                      </a:r>
                      <a:r>
                        <a:rPr lang="en-US" sz="2000" baseline="0" dirty="0" smtClean="0">
                          <a:effectLst/>
                        </a:rPr>
                        <a:t> </a:t>
                      </a:r>
                      <a:r>
                        <a:rPr lang="en-US" sz="2000" dirty="0" smtClean="0">
                          <a:effectLst/>
                        </a:rPr>
                        <a:t> </a:t>
                      </a:r>
                      <a:r>
                        <a:rPr lang="en-US" sz="2000" dirty="0">
                          <a:effectLst/>
                        </a:rPr>
                        <a:t>International and National Scientific evidence</a:t>
                      </a:r>
                      <a:endParaRPr lang="en-GB" sz="3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+/-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Yes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 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07914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fr-FR" sz="2000" dirty="0" smtClean="0">
                          <a:effectLst/>
                        </a:rPr>
                        <a:t>5. </a:t>
                      </a:r>
                      <a:r>
                        <a:rPr lang="fr-FR" sz="2000" dirty="0" err="1" smtClean="0">
                          <a:effectLst/>
                        </a:rPr>
                        <a:t>Considering</a:t>
                      </a:r>
                      <a:r>
                        <a:rPr lang="fr-FR" sz="2000" dirty="0" smtClean="0">
                          <a:effectLst/>
                        </a:rPr>
                        <a:t> </a:t>
                      </a:r>
                      <a:r>
                        <a:rPr lang="fr-FR" sz="2000" dirty="0" err="1">
                          <a:effectLst/>
                        </a:rPr>
                        <a:t>different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  <a:r>
                        <a:rPr lang="fr-FR" sz="2000" dirty="0" err="1">
                          <a:effectLst/>
                        </a:rPr>
                        <a:t>policy</a:t>
                      </a:r>
                      <a:r>
                        <a:rPr lang="fr-FR" sz="2000" dirty="0">
                          <a:effectLst/>
                        </a:rPr>
                        <a:t> options</a:t>
                      </a:r>
                      <a:endParaRPr lang="en-GB" sz="3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Yes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Yes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Yes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86790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6. Thorough </a:t>
                      </a:r>
                      <a:r>
                        <a:rPr lang="en-US" sz="2000" dirty="0">
                          <a:effectLst/>
                        </a:rPr>
                        <a:t>assessment of the option</a:t>
                      </a:r>
                      <a:endParaRPr lang="en-GB" sz="3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Yes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31575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7. Early </a:t>
                      </a:r>
                      <a:r>
                        <a:rPr lang="en-US" sz="2000" dirty="0">
                          <a:effectLst/>
                        </a:rPr>
                        <a:t>identification of accompanying measures</a:t>
                      </a:r>
                      <a:endParaRPr lang="en-GB" sz="3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Yes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No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95308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228600" algn="l"/>
                          <a:tab pos="3429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8. The </a:t>
                      </a:r>
                      <a:r>
                        <a:rPr lang="en-US" sz="2000" dirty="0">
                          <a:effectLst/>
                        </a:rPr>
                        <a:t>content of the reform meets preferences of stakeholders</a:t>
                      </a:r>
                      <a:endParaRPr lang="en-GB" sz="3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Yes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Yes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>
                          <a:effectLst/>
                        </a:rPr>
                        <a:t>Yes</a:t>
                      </a:r>
                      <a:endParaRPr lang="en-GB" sz="28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+/-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Yes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 err="1">
                          <a:effectLst/>
                        </a:rPr>
                        <a:t>Yes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95308">
                <a:tc>
                  <a:txBody>
                    <a:bodyPr/>
                    <a:lstStyle/>
                    <a:p>
                      <a:pPr marL="0" lvl="0" indent="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None/>
                        <a:tabLst>
                          <a:tab pos="228600" algn="l"/>
                        </a:tabLst>
                      </a:pPr>
                      <a:r>
                        <a:rPr lang="en-US" sz="2000" dirty="0" smtClean="0">
                          <a:effectLst/>
                        </a:rPr>
                        <a:t>       Involving </a:t>
                      </a:r>
                      <a:r>
                        <a:rPr lang="en-US" sz="2000" dirty="0">
                          <a:effectLst/>
                        </a:rPr>
                        <a:t>in the formulation stage  stakeholders crucial for the implementation</a:t>
                      </a:r>
                      <a:endParaRPr lang="en-GB" sz="36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50800"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+/-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32385" indent="-32385"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600" dirty="0">
                          <a:effectLst/>
                        </a:rPr>
                        <a:t>No</a:t>
                      </a:r>
                      <a:endParaRPr lang="en-GB" sz="28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47825" y="20780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8118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5867612"/>
              </p:ext>
            </p:extLst>
          </p:nvPr>
        </p:nvGraphicFramePr>
        <p:xfrm>
          <a:off x="323528" y="1340768"/>
          <a:ext cx="8712968" cy="525658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57816"/>
                <a:gridCol w="985341"/>
                <a:gridCol w="926951"/>
                <a:gridCol w="739918"/>
                <a:gridCol w="878595"/>
                <a:gridCol w="821118"/>
                <a:gridCol w="903229"/>
              </a:tblGrid>
              <a:tr h="61241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Burkina Faso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Burundi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Liberia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Uganda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Ghana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000">
                          <a:effectLst/>
                        </a:rPr>
                        <a:t>Senegal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38106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fr-FR" sz="950" dirty="0" err="1">
                          <a:effectLst/>
                        </a:rPr>
                        <a:t>Sequencing</a:t>
                      </a:r>
                      <a:r>
                        <a:rPr lang="fr-FR" sz="950" dirty="0">
                          <a:effectLst/>
                        </a:rPr>
                        <a:t> of the </a:t>
                      </a:r>
                      <a:r>
                        <a:rPr lang="fr-FR" sz="950" dirty="0" err="1">
                          <a:effectLst/>
                        </a:rPr>
                        <a:t>reform</a:t>
                      </a:r>
                      <a:r>
                        <a:rPr lang="fr-FR" sz="950" dirty="0">
                          <a:effectLst/>
                        </a:rPr>
                        <a:t> 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15140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fr-FR" sz="950">
                          <a:effectLst/>
                        </a:rPr>
                        <a:t>Planning process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733625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en-US" sz="950">
                          <a:effectLst/>
                        </a:rPr>
                        <a:t>Communication strategies – Stakeholders (not users)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290898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fr-FR" sz="950">
                          <a:effectLst/>
                        </a:rPr>
                        <a:t>Communication strategies – Users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81796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en-US" sz="950">
                          <a:effectLst/>
                        </a:rPr>
                        <a:t>Medium term commitment on budgetary burden 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290898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fr-FR" sz="950">
                          <a:effectLst/>
                        </a:rPr>
                        <a:t>Channelling of resources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Same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New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Adapt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Same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New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New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21520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fr-FR" sz="950">
                          <a:effectLst/>
                        </a:rPr>
                        <a:t>Leadership by the government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92486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fr-FR" sz="950">
                          <a:effectLst/>
                        </a:rPr>
                        <a:t>Capacity building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414658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fr-FR" sz="950">
                          <a:effectLst/>
                        </a:rPr>
                        <a:t>Empowered coordination unit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355968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en-US" sz="950">
                          <a:effectLst/>
                        </a:rPr>
                        <a:t>M&amp;E of the reform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No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  <a:tr h="509072">
                <a:tc>
                  <a:txBody>
                    <a:bodyPr/>
                    <a:lstStyle/>
                    <a:p>
                      <a:pPr marL="342900" lvl="0" indent="-342900">
                        <a:spcBef>
                          <a:spcPts val="300"/>
                        </a:spcBef>
                        <a:spcAft>
                          <a:spcPts val="300"/>
                        </a:spcAft>
                        <a:buFont typeface="+mj-lt"/>
                        <a:buAutoNum type="arabicPeriod"/>
                        <a:tabLst>
                          <a:tab pos="457200" algn="l"/>
                        </a:tabLst>
                      </a:pPr>
                      <a:r>
                        <a:rPr lang="fr-FR" sz="950">
                          <a:effectLst/>
                        </a:rPr>
                        <a:t>Enforcing the reform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>
                          <a:effectLst/>
                        </a:rPr>
                        <a:t>+</a:t>
                      </a:r>
                      <a:endParaRPr lang="en-GB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950" dirty="0">
                          <a:effectLst/>
                        </a:rPr>
                        <a:t>+</a:t>
                      </a:r>
                      <a:endParaRPr lang="en-GB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1616075" y="2509838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en-GB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en-GB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34174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Rationale for the Review </a:t>
            </a:r>
          </a:p>
        </p:txBody>
      </p:sp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888" y="1484784"/>
            <a:ext cx="7660528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39276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7686225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Methodology for the review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05164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Five Elements of the Policy Process</a:t>
            </a:r>
            <a:endParaRPr lang="en-GB" dirty="0"/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899592" y="2060520"/>
            <a:ext cx="7848433" cy="2663966"/>
            <a:chOff x="2171" y="3379"/>
            <a:chExt cx="8115" cy="1661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6855" y="3379"/>
              <a:ext cx="3431" cy="1527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effectLst/>
                  <a:latin typeface="Calibri"/>
                  <a:ea typeface="Calibri"/>
                  <a:cs typeface="Times New Roman"/>
                </a:rPr>
                <a:t>Unintended</a:t>
              </a:r>
              <a:r>
                <a:rPr lang="nl-NL" sz="2000" dirty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2000" dirty="0" smtClean="0">
                  <a:effectLst/>
                  <a:latin typeface="Calibri"/>
                  <a:ea typeface="Calibri"/>
                  <a:cs typeface="Times New Roman"/>
                </a:rPr>
                <a:t>positive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GB" sz="2000" dirty="0" smtClean="0">
                  <a:effectLst/>
                  <a:latin typeface="Calibri"/>
                  <a:ea typeface="Calibri"/>
                  <a:cs typeface="Times New Roman"/>
                </a:rPr>
                <a:t>impact</a:t>
              </a:r>
              <a:endParaRPr lang="en-GB" sz="2000" dirty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endParaRPr lang="en-US" sz="2000" dirty="0" smtClean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 smtClean="0">
                  <a:effectLst/>
                  <a:latin typeface="Calibri"/>
                  <a:ea typeface="Calibri"/>
                  <a:cs typeface="Times New Roman"/>
                </a:rPr>
                <a:t>Intended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 impact</a:t>
              </a:r>
              <a:endParaRPr lang="en-GB" sz="2000" dirty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endParaRPr lang="nl-NL" sz="2000" dirty="0" smtClean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000" dirty="0" err="1" smtClean="0">
                  <a:effectLst/>
                  <a:latin typeface="Calibri"/>
                  <a:ea typeface="Calibri"/>
                  <a:cs typeface="Times New Roman"/>
                </a:rPr>
                <a:t>Unintended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nl-NL" sz="2000" dirty="0" err="1">
                  <a:effectLst/>
                  <a:latin typeface="Calibri"/>
                  <a:ea typeface="Calibri"/>
                  <a:cs typeface="Times New Roman"/>
                </a:rPr>
                <a:t>negative</a:t>
              </a:r>
              <a:r>
                <a:rPr lang="nl-NL" sz="2000" dirty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impact</a:t>
              </a:r>
              <a:endParaRPr lang="en-GB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2171" y="3960"/>
              <a:ext cx="1309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>
                  <a:effectLst/>
                  <a:latin typeface="Calibri"/>
                  <a:ea typeface="Calibri"/>
                  <a:cs typeface="Times New Roman"/>
                </a:rPr>
                <a:t>content</a:t>
              </a:r>
              <a:endParaRPr lang="en-GB" sz="240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6" name="Line 5"/>
            <p:cNvCxnSpPr/>
            <p:nvPr/>
          </p:nvCxnSpPr>
          <p:spPr bwMode="auto">
            <a:xfrm flipV="1">
              <a:off x="3480" y="4140"/>
              <a:ext cx="336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Oval 6"/>
            <p:cNvSpPr>
              <a:spLocks noChangeArrowheads="1"/>
            </p:cNvSpPr>
            <p:nvPr/>
          </p:nvSpPr>
          <p:spPr bwMode="auto">
            <a:xfrm rot="-2560881">
              <a:off x="4228" y="3649"/>
              <a:ext cx="748" cy="1080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 rot="2779394">
              <a:off x="4211" y="3505"/>
              <a:ext cx="748" cy="1387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 rot="487338">
              <a:off x="4228" y="3649"/>
              <a:ext cx="748" cy="1080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3928" y="4635"/>
              <a:ext cx="1072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 dirty="0">
                  <a:effectLst/>
                  <a:latin typeface="Calibri"/>
                  <a:ea typeface="Calibri"/>
                  <a:cs typeface="Times New Roman"/>
                </a:rPr>
                <a:t>actors</a:t>
              </a:r>
              <a:endParaRPr lang="en-GB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3064" y="3604"/>
              <a:ext cx="1366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>
                  <a:effectLst/>
                  <a:latin typeface="Calibri"/>
                  <a:ea typeface="Calibri"/>
                  <a:cs typeface="Times New Roman"/>
                </a:rPr>
                <a:t>process</a:t>
              </a:r>
              <a:endParaRPr lang="en-GB" sz="24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4851" y="3697"/>
              <a:ext cx="1277" cy="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 dirty="0">
                  <a:effectLst/>
                  <a:latin typeface="Calibri"/>
                  <a:ea typeface="Calibri"/>
                  <a:cs typeface="Times New Roman"/>
                </a:rPr>
                <a:t>context</a:t>
              </a:r>
              <a:endParaRPr lang="en-GB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26" y="3687"/>
              <a:ext cx="1729" cy="462"/>
            </a:xfrm>
            <a:custGeom>
              <a:avLst/>
              <a:gdLst>
                <a:gd name="T0" fmla="*/ 0 w 1729"/>
                <a:gd name="T1" fmla="*/ 457 h 462"/>
                <a:gd name="T2" fmla="*/ 619 w 1729"/>
                <a:gd name="T3" fmla="*/ 423 h 462"/>
                <a:gd name="T4" fmla="*/ 1339 w 1729"/>
                <a:gd name="T5" fmla="*/ 225 h 462"/>
                <a:gd name="T6" fmla="*/ 1729 w 1729"/>
                <a:gd name="T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9" h="462">
                  <a:moveTo>
                    <a:pt x="0" y="457"/>
                  </a:moveTo>
                  <a:cubicBezTo>
                    <a:pt x="103" y="451"/>
                    <a:pt x="396" y="462"/>
                    <a:pt x="619" y="423"/>
                  </a:cubicBezTo>
                  <a:cubicBezTo>
                    <a:pt x="842" y="384"/>
                    <a:pt x="1154" y="295"/>
                    <a:pt x="1339" y="225"/>
                  </a:cubicBezTo>
                  <a:cubicBezTo>
                    <a:pt x="1524" y="155"/>
                    <a:pt x="1648" y="47"/>
                    <a:pt x="1729" y="0"/>
                  </a:cubicBez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ysDot"/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110" y="4132"/>
              <a:ext cx="1651" cy="499"/>
            </a:xfrm>
            <a:custGeom>
              <a:avLst/>
              <a:gdLst>
                <a:gd name="T0" fmla="*/ 0 w 1651"/>
                <a:gd name="T1" fmla="*/ 15 h 499"/>
                <a:gd name="T2" fmla="*/ 559 w 1651"/>
                <a:gd name="T3" fmla="*/ 38 h 499"/>
                <a:gd name="T4" fmla="*/ 1261 w 1651"/>
                <a:gd name="T5" fmla="*/ 244 h 499"/>
                <a:gd name="T6" fmla="*/ 1651 w 1651"/>
                <a:gd name="T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1" h="499">
                  <a:moveTo>
                    <a:pt x="0" y="15"/>
                  </a:moveTo>
                  <a:cubicBezTo>
                    <a:pt x="93" y="19"/>
                    <a:pt x="349" y="0"/>
                    <a:pt x="559" y="38"/>
                  </a:cubicBezTo>
                  <a:cubicBezTo>
                    <a:pt x="769" y="76"/>
                    <a:pt x="1079" y="167"/>
                    <a:pt x="1261" y="244"/>
                  </a:cubicBezTo>
                  <a:cubicBezTo>
                    <a:pt x="1443" y="321"/>
                    <a:pt x="1570" y="446"/>
                    <a:pt x="1651" y="499"/>
                  </a:cubicBez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ysDot"/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89952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smtClean="0"/>
              <a:t>Good Practice Hypothesis</a:t>
            </a:r>
          </a:p>
          <a:p>
            <a:endParaRPr lang="en-GB" dirty="0"/>
          </a:p>
          <a:p>
            <a:pPr marL="0" indent="0">
              <a:buNone/>
            </a:pPr>
            <a:r>
              <a:rPr lang="en-GB" i="1" dirty="0"/>
              <a:t>a well-documented and assessed practice that provide evidence of success/impact and which are valuable for replication, scaling up and further study</a:t>
            </a:r>
            <a:r>
              <a:rPr lang="en-GB" dirty="0"/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Methodology for the Review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38837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/>
          <p:cNvSpPr/>
          <p:nvPr/>
        </p:nvSpPr>
        <p:spPr>
          <a:xfrm>
            <a:off x="1717434" y="2337936"/>
            <a:ext cx="1235052" cy="731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Five Elements of the Policy Process</a:t>
            </a:r>
            <a:endParaRPr lang="en-GB" dirty="0"/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899592" y="2060520"/>
            <a:ext cx="7848433" cy="2663966"/>
            <a:chOff x="2171" y="3379"/>
            <a:chExt cx="8115" cy="1661"/>
          </a:xfrm>
        </p:grpSpPr>
        <p:sp>
          <p:nvSpPr>
            <p:cNvPr id="4" name="Text Box 3"/>
            <p:cNvSpPr txBox="1">
              <a:spLocks noChangeArrowheads="1"/>
            </p:cNvSpPr>
            <p:nvPr/>
          </p:nvSpPr>
          <p:spPr bwMode="auto">
            <a:xfrm>
              <a:off x="6855" y="3379"/>
              <a:ext cx="3431" cy="1527"/>
            </a:xfrm>
            <a:prstGeom prst="rect">
              <a:avLst/>
            </a:prstGeom>
            <a:gradFill rotWithShape="1">
              <a:gsLst>
                <a:gs pos="0">
                  <a:srgbClr val="00FF00"/>
                </a:gs>
                <a:gs pos="100000">
                  <a:srgbClr val="FF000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>
                  <a:effectLst/>
                  <a:latin typeface="Calibri"/>
                  <a:ea typeface="Calibri"/>
                  <a:cs typeface="Times New Roman"/>
                </a:rPr>
                <a:t>Unintended</a:t>
              </a:r>
              <a:r>
                <a:rPr lang="nl-NL" sz="2000" dirty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US" sz="2000" dirty="0" smtClean="0">
                  <a:effectLst/>
                  <a:latin typeface="Calibri"/>
                  <a:ea typeface="Calibri"/>
                  <a:cs typeface="Times New Roman"/>
                </a:rPr>
                <a:t>positive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en-GB" sz="2000" dirty="0" smtClean="0">
                  <a:effectLst/>
                  <a:latin typeface="Calibri"/>
                  <a:ea typeface="Calibri"/>
                  <a:cs typeface="Times New Roman"/>
                </a:rPr>
                <a:t>impact</a:t>
              </a:r>
              <a:endParaRPr lang="en-GB" sz="2000" dirty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endParaRPr lang="en-US" sz="2000" dirty="0" smtClean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en-US" sz="2000" dirty="0" smtClean="0">
                  <a:effectLst/>
                  <a:latin typeface="Calibri"/>
                  <a:ea typeface="Calibri"/>
                  <a:cs typeface="Times New Roman"/>
                </a:rPr>
                <a:t>Intended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 impact</a:t>
              </a:r>
              <a:endParaRPr lang="en-GB" sz="2000" dirty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endParaRPr lang="nl-NL" sz="2000" dirty="0" smtClean="0">
                <a:effectLst/>
                <a:latin typeface="Calibri"/>
                <a:ea typeface="Calibri"/>
                <a:cs typeface="Times New Roman"/>
              </a:endParaRPr>
            </a:p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000" dirty="0" err="1" smtClean="0">
                  <a:effectLst/>
                  <a:latin typeface="Calibri"/>
                  <a:ea typeface="Calibri"/>
                  <a:cs typeface="Times New Roman"/>
                </a:rPr>
                <a:t>Unintended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nl-NL" sz="2000" dirty="0" err="1">
                  <a:effectLst/>
                  <a:latin typeface="Calibri"/>
                  <a:ea typeface="Calibri"/>
                  <a:cs typeface="Times New Roman"/>
                </a:rPr>
                <a:t>negative</a:t>
              </a:r>
              <a:r>
                <a:rPr lang="nl-NL" sz="2000" dirty="0">
                  <a:effectLst/>
                  <a:latin typeface="Calibri"/>
                  <a:ea typeface="Calibri"/>
                  <a:cs typeface="Times New Roman"/>
                </a:rPr>
                <a:t> </a:t>
              </a:r>
              <a:r>
                <a:rPr lang="nl-NL" sz="2000" dirty="0" smtClean="0">
                  <a:effectLst/>
                  <a:latin typeface="Calibri"/>
                  <a:ea typeface="Calibri"/>
                  <a:cs typeface="Times New Roman"/>
                </a:rPr>
                <a:t>impact</a:t>
              </a:r>
              <a:endParaRPr lang="en-GB" sz="20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5" name="Text Box 4"/>
            <p:cNvSpPr txBox="1">
              <a:spLocks noChangeArrowheads="1"/>
            </p:cNvSpPr>
            <p:nvPr/>
          </p:nvSpPr>
          <p:spPr bwMode="auto">
            <a:xfrm>
              <a:off x="2171" y="3960"/>
              <a:ext cx="1309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>
                  <a:effectLst/>
                  <a:latin typeface="Calibri"/>
                  <a:ea typeface="Calibri"/>
                  <a:cs typeface="Times New Roman"/>
                </a:rPr>
                <a:t>content</a:t>
              </a:r>
              <a:endParaRPr lang="en-GB" sz="2400">
                <a:effectLst/>
                <a:latin typeface="Calibri"/>
                <a:ea typeface="Calibri"/>
                <a:cs typeface="Times New Roman"/>
              </a:endParaRPr>
            </a:p>
          </p:txBody>
        </p:sp>
        <p:cxnSp>
          <p:nvCxnSpPr>
            <p:cNvPr id="6" name="Line 5"/>
            <p:cNvCxnSpPr/>
            <p:nvPr/>
          </p:nvCxnSpPr>
          <p:spPr bwMode="auto">
            <a:xfrm flipV="1">
              <a:off x="3480" y="4140"/>
              <a:ext cx="336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prstDash val="sysDot"/>
              <a:round/>
              <a:headEnd/>
              <a:tailEnd type="stealth" w="med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7" name="Oval 6"/>
            <p:cNvSpPr>
              <a:spLocks noChangeArrowheads="1"/>
            </p:cNvSpPr>
            <p:nvPr/>
          </p:nvSpPr>
          <p:spPr bwMode="auto">
            <a:xfrm rot="-2560881">
              <a:off x="4228" y="3649"/>
              <a:ext cx="748" cy="1080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 rot="2779394">
              <a:off x="4211" y="3505"/>
              <a:ext cx="748" cy="1387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 rot="487338">
              <a:off x="4228" y="3649"/>
              <a:ext cx="748" cy="1080"/>
            </a:xfrm>
            <a:prstGeom prst="ellipse">
              <a:avLst/>
            </a:prstGeom>
            <a:noFill/>
            <a:ln w="12700" cap="rnd">
              <a:solidFill>
                <a:srgbClr val="000000"/>
              </a:solidFill>
              <a:prstDash val="sysDot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10" name="Text Box 9"/>
            <p:cNvSpPr txBox="1">
              <a:spLocks noChangeArrowheads="1"/>
            </p:cNvSpPr>
            <p:nvPr/>
          </p:nvSpPr>
          <p:spPr bwMode="auto">
            <a:xfrm>
              <a:off x="3928" y="4635"/>
              <a:ext cx="1072" cy="4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 dirty="0">
                  <a:effectLst/>
                  <a:latin typeface="Calibri"/>
                  <a:ea typeface="Calibri"/>
                  <a:cs typeface="Times New Roman"/>
                </a:rPr>
                <a:t>actors</a:t>
              </a:r>
              <a:endParaRPr lang="en-GB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1" name="Text Box 10"/>
            <p:cNvSpPr txBox="1">
              <a:spLocks noChangeArrowheads="1"/>
            </p:cNvSpPr>
            <p:nvPr/>
          </p:nvSpPr>
          <p:spPr bwMode="auto">
            <a:xfrm>
              <a:off x="3064" y="3604"/>
              <a:ext cx="1366" cy="4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>
                  <a:effectLst/>
                  <a:latin typeface="Calibri"/>
                  <a:ea typeface="Calibri"/>
                  <a:cs typeface="Times New Roman"/>
                </a:rPr>
                <a:t>process</a:t>
              </a:r>
              <a:endParaRPr lang="en-GB" sz="240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4851" y="3697"/>
              <a:ext cx="1277" cy="40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pPr>
                <a:lnSpc>
                  <a:spcPct val="115000"/>
                </a:lnSpc>
                <a:spcAft>
                  <a:spcPts val="1000"/>
                </a:spcAft>
              </a:pPr>
              <a:r>
                <a:rPr lang="nl-NL" sz="2400" dirty="0">
                  <a:effectLst/>
                  <a:latin typeface="Calibri"/>
                  <a:ea typeface="Calibri"/>
                  <a:cs typeface="Times New Roman"/>
                </a:rPr>
                <a:t>context</a:t>
              </a:r>
              <a:endParaRPr lang="en-GB" sz="2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5126" y="3687"/>
              <a:ext cx="1729" cy="462"/>
            </a:xfrm>
            <a:custGeom>
              <a:avLst/>
              <a:gdLst>
                <a:gd name="T0" fmla="*/ 0 w 1729"/>
                <a:gd name="T1" fmla="*/ 457 h 462"/>
                <a:gd name="T2" fmla="*/ 619 w 1729"/>
                <a:gd name="T3" fmla="*/ 423 h 462"/>
                <a:gd name="T4" fmla="*/ 1339 w 1729"/>
                <a:gd name="T5" fmla="*/ 225 h 462"/>
                <a:gd name="T6" fmla="*/ 1729 w 1729"/>
                <a:gd name="T7" fmla="*/ 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29" h="462">
                  <a:moveTo>
                    <a:pt x="0" y="457"/>
                  </a:moveTo>
                  <a:cubicBezTo>
                    <a:pt x="103" y="451"/>
                    <a:pt x="396" y="462"/>
                    <a:pt x="619" y="423"/>
                  </a:cubicBezTo>
                  <a:cubicBezTo>
                    <a:pt x="842" y="384"/>
                    <a:pt x="1154" y="295"/>
                    <a:pt x="1339" y="225"/>
                  </a:cubicBezTo>
                  <a:cubicBezTo>
                    <a:pt x="1524" y="155"/>
                    <a:pt x="1648" y="47"/>
                    <a:pt x="1729" y="0"/>
                  </a:cubicBez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ysDot"/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5110" y="4132"/>
              <a:ext cx="1651" cy="499"/>
            </a:xfrm>
            <a:custGeom>
              <a:avLst/>
              <a:gdLst>
                <a:gd name="T0" fmla="*/ 0 w 1651"/>
                <a:gd name="T1" fmla="*/ 15 h 499"/>
                <a:gd name="T2" fmla="*/ 559 w 1651"/>
                <a:gd name="T3" fmla="*/ 38 h 499"/>
                <a:gd name="T4" fmla="*/ 1261 w 1651"/>
                <a:gd name="T5" fmla="*/ 244 h 499"/>
                <a:gd name="T6" fmla="*/ 1651 w 1651"/>
                <a:gd name="T7" fmla="*/ 499 h 4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51" h="499">
                  <a:moveTo>
                    <a:pt x="0" y="15"/>
                  </a:moveTo>
                  <a:cubicBezTo>
                    <a:pt x="93" y="19"/>
                    <a:pt x="349" y="0"/>
                    <a:pt x="559" y="38"/>
                  </a:cubicBezTo>
                  <a:cubicBezTo>
                    <a:pt x="769" y="76"/>
                    <a:pt x="1079" y="167"/>
                    <a:pt x="1261" y="244"/>
                  </a:cubicBezTo>
                  <a:cubicBezTo>
                    <a:pt x="1443" y="321"/>
                    <a:pt x="1570" y="446"/>
                    <a:pt x="1651" y="499"/>
                  </a:cubicBezTo>
                </a:path>
              </a:pathLst>
            </a:custGeom>
            <a:noFill/>
            <a:ln w="9525" cap="rnd" cmpd="sng">
              <a:solidFill>
                <a:srgbClr val="000000"/>
              </a:solidFill>
              <a:prstDash val="sysDot"/>
              <a:round/>
              <a:headEnd/>
              <a:tailEnd type="stealth" w="med" len="lg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rot="0" vert="horz" wrap="square" lIns="91440" tIns="45720" rIns="91440" bIns="45720" anchor="t" anchorCtr="0" upright="1">
              <a:noAutofit/>
            </a:bodyPr>
            <a:lstStyle/>
            <a:p>
              <a:endParaRPr lang="en-GB"/>
            </a:p>
          </p:txBody>
        </p:sp>
      </p:grpSp>
    </p:spTree>
    <p:extLst>
      <p:ext uri="{BB962C8B-B14F-4D97-AF65-F5344CB8AC3E}">
        <p14:creationId xmlns:p14="http://schemas.microsoft.com/office/powerpoint/2010/main" val="30707642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73174185"/>
              </p:ext>
            </p:extLst>
          </p:nvPr>
        </p:nvGraphicFramePr>
        <p:xfrm>
          <a:off x="304800" y="1554163"/>
          <a:ext cx="8686800" cy="45259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Process: The Rational Planning cycle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296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romenade">
  <a:themeElements>
    <a:clrScheme name="Promenade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Promenade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Promenade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2771</TotalTime>
  <Words>1113</Words>
  <Application>Microsoft Office PowerPoint</Application>
  <PresentationFormat>On-screen Show (4:3)</PresentationFormat>
  <Paragraphs>512</Paragraphs>
  <Slides>33</Slides>
  <Notes>33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4" baseType="lpstr">
      <vt:lpstr>Promenade</vt:lpstr>
      <vt:lpstr>How to remove user fees</vt:lpstr>
      <vt:lpstr>Outline</vt:lpstr>
      <vt:lpstr>Rationale for the Review </vt:lpstr>
      <vt:lpstr>Rationale for the Review </vt:lpstr>
      <vt:lpstr>Methodology for the review</vt:lpstr>
      <vt:lpstr>Five Elements of the Policy Process</vt:lpstr>
      <vt:lpstr>Methodology for the Review</vt:lpstr>
      <vt:lpstr>Five Elements of the Policy Process</vt:lpstr>
      <vt:lpstr>Process: The Rational Planning cycle </vt:lpstr>
      <vt:lpstr>Process: Preliminary situation analysis</vt:lpstr>
      <vt:lpstr>Process: Priority Setting</vt:lpstr>
      <vt:lpstr>PowerPoint Presentation</vt:lpstr>
      <vt:lpstr>Process: Option Appraisal</vt:lpstr>
      <vt:lpstr>PowerPoint Presentation</vt:lpstr>
      <vt:lpstr>Process: Programming</vt:lpstr>
      <vt:lpstr>PowerPoint Presentation</vt:lpstr>
      <vt:lpstr>Process: The Rational Planning cycle </vt:lpstr>
      <vt:lpstr>Process: Implementation</vt:lpstr>
      <vt:lpstr>PowerPoint Presentation</vt:lpstr>
      <vt:lpstr>Process: Monitoring and Evaluation</vt:lpstr>
      <vt:lpstr>Five Elements of the Policy Process</vt:lpstr>
      <vt:lpstr>Context</vt:lpstr>
      <vt:lpstr>Context</vt:lpstr>
      <vt:lpstr>Actors</vt:lpstr>
      <vt:lpstr>Content : Analyzing contracts </vt:lpstr>
      <vt:lpstr>Content over time</vt:lpstr>
      <vt:lpstr>Five Elements of the Policy Process</vt:lpstr>
      <vt:lpstr>Impact</vt:lpstr>
      <vt:lpstr>Discussion</vt:lpstr>
      <vt:lpstr>Thank you</vt:lpstr>
      <vt:lpstr>PowerPoint Presentation</vt:lpstr>
      <vt:lpstr>PowerPoint Presentation</vt:lpstr>
      <vt:lpstr>PowerPoint Presentation</vt:lpstr>
    </vt:vector>
  </TitlesOfParts>
  <Company>TOSHIBA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AfHEA Hercot Removing User Fees</dc:title>
  <dc:creator>Hercot David et al.</dc:creator>
  <cp:lastModifiedBy>David Hercot</cp:lastModifiedBy>
  <cp:revision>53</cp:revision>
  <dcterms:created xsi:type="dcterms:W3CDTF">2009-03-04T16:11:58Z</dcterms:created>
  <dcterms:modified xsi:type="dcterms:W3CDTF">2011-03-16T08:18:21Z</dcterms:modified>
</cp:coreProperties>
</file>