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BE1"/>
    <a:srgbClr val="E8F8B6"/>
    <a:srgbClr val="F0F7C5"/>
    <a:srgbClr val="E3F0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2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B763C-7559-47C0-8EFD-FE959DEAC58D}" type="datetimeFigureOut">
              <a:rPr lang="fr-FR" smtClean="0"/>
              <a:pPr/>
              <a:t>03/03/2011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8DC78-2850-4530-88DC-499FE7E7565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BBD22-0A02-4725-8259-3CA4917534B1}" type="datetimeFigureOut">
              <a:rPr lang="fr-FR" smtClean="0"/>
              <a:pPr/>
              <a:t>03/03/2011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71AE5-5041-4A44-A962-AA9296A5C64D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71AE5-5041-4A44-A962-AA9296A5C64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71AE5-5041-4A44-A962-AA9296A5C64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5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9A314-EE28-4CD4-93B4-E69089603208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61784-6692-4611-914D-48B2C74FDCC7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ACE21-A735-41C8-BC95-5F0CE1435801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5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52C0E-2043-4C88-BAB8-9EA816546C7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68AF0-7CD2-42E4-A3F2-A1CA1944979B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41B0A-0ABC-48B1-B008-AFB8D69CCE8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contenu">
    <p:bg>
      <p:bgPr>
        <a:solidFill>
          <a:srgbClr val="F7FBE1">
            <a:alpha val="9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  <a:endParaRPr lang="en-US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1027113" y="6207125"/>
            <a:ext cx="7000875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 smtClean="0">
                <a:latin typeface="+mn-lt"/>
                <a:cs typeface="+mn-cs"/>
              </a:rPr>
              <a:t>2</a:t>
            </a:r>
            <a:r>
              <a:rPr lang="en-US" sz="1200" i="1" baseline="30000" dirty="0" smtClean="0">
                <a:latin typeface="+mn-lt"/>
                <a:cs typeface="+mn-cs"/>
              </a:rPr>
              <a:t>nd</a:t>
            </a:r>
            <a:r>
              <a:rPr lang="en-US" sz="1200" i="1" dirty="0" smtClean="0">
                <a:latin typeface="+mn-lt"/>
                <a:cs typeface="+mn-cs"/>
              </a:rPr>
              <a:t> Conference </a:t>
            </a:r>
            <a:r>
              <a:rPr lang="en-US" sz="1200" i="1" dirty="0">
                <a:latin typeface="+mn-lt"/>
                <a:cs typeface="+mn-cs"/>
              </a:rPr>
              <a:t>of the African Health Economics and Policy Association (AfHEA)</a:t>
            </a:r>
            <a:br>
              <a:rPr lang="en-US" sz="1200" i="1" dirty="0">
                <a:latin typeface="+mn-lt"/>
                <a:cs typeface="+mn-cs"/>
              </a:rPr>
            </a:br>
            <a:r>
              <a:rPr lang="en-US" sz="1200" i="1" dirty="0" err="1" smtClean="0">
                <a:latin typeface="+mn-lt"/>
                <a:cs typeface="+mn-cs"/>
              </a:rPr>
              <a:t>Saly</a:t>
            </a:r>
            <a:r>
              <a:rPr lang="en-US" sz="1200" i="1" baseline="0" dirty="0" smtClean="0">
                <a:latin typeface="+mn-lt"/>
                <a:cs typeface="+mn-cs"/>
              </a:rPr>
              <a:t> </a:t>
            </a:r>
            <a:r>
              <a:rPr lang="en-US" sz="1200" i="1" dirty="0" smtClean="0">
                <a:latin typeface="+mn-lt"/>
                <a:cs typeface="+mn-cs"/>
              </a:rPr>
              <a:t>– Senegal, 15</a:t>
            </a:r>
            <a:r>
              <a:rPr lang="en-US" sz="1200" i="1" baseline="30000" dirty="0" smtClean="0">
                <a:latin typeface="+mn-lt"/>
                <a:cs typeface="+mn-cs"/>
              </a:rPr>
              <a:t>th</a:t>
            </a:r>
            <a:r>
              <a:rPr lang="en-US" sz="1200" i="1" dirty="0" smtClean="0">
                <a:latin typeface="+mn-lt"/>
                <a:cs typeface="+mn-cs"/>
              </a:rPr>
              <a:t> - 17</a:t>
            </a:r>
            <a:r>
              <a:rPr lang="en-US" sz="1200" i="1" baseline="30000" dirty="0" smtClean="0">
                <a:latin typeface="+mn-lt"/>
                <a:cs typeface="+mn-cs"/>
              </a:rPr>
              <a:t>th</a:t>
            </a:r>
            <a:r>
              <a:rPr lang="en-US" sz="1200" i="1" dirty="0" smtClean="0">
                <a:latin typeface="+mn-lt"/>
                <a:cs typeface="+mn-cs"/>
              </a:rPr>
              <a:t> March 2011</a:t>
            </a:r>
            <a:endParaRPr lang="fr-BE" sz="1200" i="1" dirty="0">
              <a:latin typeface="+mn-lt"/>
              <a:cs typeface="+mn-cs"/>
            </a:endParaRPr>
          </a:p>
        </p:txBody>
      </p:sp>
      <p:pic>
        <p:nvPicPr>
          <p:cNvPr id="10" name="Picture 2" descr="A-02JPE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6058135"/>
            <a:ext cx="792088" cy="79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48FC10-1182-4F07-B609-B0D8DF641542}" type="datetimeFigureOut">
              <a:rPr lang="fr-FR" smtClean="0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3CA261-2C3F-485B-824F-AF1EDFDDEB99}" type="slidenum">
              <a:rPr lang="fr-BE" smtClean="0"/>
              <a:pPr>
                <a:defRPr/>
              </a:pPr>
              <a:t>‹#›</a:t>
            </a:fld>
            <a:endParaRPr lang="fr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12"/>
          <p:cNvSpPr>
            <a:spLocks noChangeShapeType="1"/>
          </p:cNvSpPr>
          <p:nvPr userDrawn="1"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7113" y="6207125"/>
            <a:ext cx="7000875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 smtClean="0">
                <a:latin typeface="+mn-lt"/>
                <a:cs typeface="+mn-cs"/>
              </a:rPr>
              <a:t>2</a:t>
            </a:r>
            <a:r>
              <a:rPr lang="en-US" sz="1200" i="1" baseline="30000" dirty="0" smtClean="0">
                <a:latin typeface="+mn-lt"/>
                <a:cs typeface="+mn-cs"/>
              </a:rPr>
              <a:t>nd</a:t>
            </a:r>
            <a:r>
              <a:rPr lang="en-US" sz="1200" i="1" dirty="0" smtClean="0">
                <a:latin typeface="+mn-lt"/>
                <a:cs typeface="+mn-cs"/>
              </a:rPr>
              <a:t> Conference </a:t>
            </a:r>
            <a:r>
              <a:rPr lang="en-US" sz="1200" i="1" dirty="0">
                <a:latin typeface="+mn-lt"/>
                <a:cs typeface="+mn-cs"/>
              </a:rPr>
              <a:t>of the African Health Economics and Policy Association (AfHEA)</a:t>
            </a:r>
            <a:br>
              <a:rPr lang="en-US" sz="1200" i="1" dirty="0">
                <a:latin typeface="+mn-lt"/>
                <a:cs typeface="+mn-cs"/>
              </a:rPr>
            </a:br>
            <a:r>
              <a:rPr lang="en-US" sz="1200" i="1" dirty="0" err="1" smtClean="0">
                <a:latin typeface="+mn-lt"/>
                <a:cs typeface="+mn-cs"/>
              </a:rPr>
              <a:t>Saly</a:t>
            </a:r>
            <a:r>
              <a:rPr lang="en-US" sz="1200" i="1" baseline="0" dirty="0" smtClean="0">
                <a:latin typeface="+mn-lt"/>
                <a:cs typeface="+mn-cs"/>
              </a:rPr>
              <a:t> </a:t>
            </a:r>
            <a:r>
              <a:rPr lang="en-US" sz="1200" i="1" dirty="0" smtClean="0">
                <a:latin typeface="+mn-lt"/>
                <a:cs typeface="+mn-cs"/>
              </a:rPr>
              <a:t>– Senegal, 15</a:t>
            </a:r>
            <a:r>
              <a:rPr lang="en-US" sz="1200" i="1" baseline="30000" dirty="0" smtClean="0">
                <a:latin typeface="+mn-lt"/>
                <a:cs typeface="+mn-cs"/>
              </a:rPr>
              <a:t>th</a:t>
            </a:r>
            <a:r>
              <a:rPr lang="en-US" sz="1200" i="1" dirty="0" smtClean="0">
                <a:latin typeface="+mn-lt"/>
                <a:cs typeface="+mn-cs"/>
              </a:rPr>
              <a:t> - 17</a:t>
            </a:r>
            <a:r>
              <a:rPr lang="en-US" sz="1200" i="1" baseline="30000" dirty="0" smtClean="0">
                <a:latin typeface="+mn-lt"/>
                <a:cs typeface="+mn-cs"/>
              </a:rPr>
              <a:t>th</a:t>
            </a:r>
            <a:r>
              <a:rPr lang="en-US" sz="1200" i="1" dirty="0" smtClean="0">
                <a:latin typeface="+mn-lt"/>
                <a:cs typeface="+mn-cs"/>
              </a:rPr>
              <a:t> March 2011</a:t>
            </a:r>
            <a:endParaRPr lang="fr-BE" sz="1200" i="1" dirty="0">
              <a:latin typeface="+mn-lt"/>
              <a:cs typeface="+mn-cs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none" baseline="0"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5A3C2-F232-4D45-90A5-3A62DEDB4301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10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1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61D69-526E-4953-8B5C-E2D5A2D6E48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pic>
        <p:nvPicPr>
          <p:cNvPr id="94210" name="Picture 2" descr="A-02JPE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6058135"/>
            <a:ext cx="792088" cy="79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59C83-D3B0-4330-ADD9-9998F477B728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6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E5A29-B9A9-483B-B5D3-25D8009D049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EFB2-9DEC-4C6D-8BEB-E31F275BA656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85FE-24C2-4596-868D-74D82F1B25E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D7597-69B9-4B73-9AEB-F60C9AACD3B1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4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8BF3D-8D2B-46C4-B2C0-C14053B12D4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4E86-67A3-45AA-8F03-631ED1B8F98F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3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1DD45-FC1D-4666-8B27-6E60A094B2F2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D7D0E-8F9F-45A5-A4FC-1FC19284F2E7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7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BF5EC-2C5F-41D3-BC04-8C912401D1A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CF604-D553-45FD-88C7-3F1F5E28613E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E5472-899C-44DC-A401-BF43A16629F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B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Espace réservé du texte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48FC10-1182-4F07-B609-B0D8DF641542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3CA261-2C3F-485B-824F-AF1EDFDDEB9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2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0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557338"/>
            <a:ext cx="84582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fr-BE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80975" y="2852738"/>
            <a:ext cx="8686800" cy="11858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/>
          </p:cNvSpPr>
          <p:nvPr>
            <p:ph type="title"/>
          </p:nvPr>
        </p:nvSpPr>
        <p:spPr bwMode="auto">
          <a:xfrm>
            <a:off x="304800" y="4572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cap="none" dirty="0" smtClean="0">
              <a:effectLst/>
            </a:endParaRPr>
          </a:p>
        </p:txBody>
      </p:sp>
      <p:sp>
        <p:nvSpPr>
          <p:cNvPr id="11270" name="Rectangle 6"/>
          <p:cNvSpPr>
            <a:spLocks noGrp="1"/>
          </p:cNvSpPr>
          <p:nvPr>
            <p:ph type="body" idx="4294967295"/>
          </p:nvPr>
        </p:nvSpPr>
        <p:spPr>
          <a:xfrm>
            <a:off x="304800" y="1554163"/>
            <a:ext cx="8686800" cy="4538662"/>
          </a:xfrm>
        </p:spPr>
        <p:txBody>
          <a:bodyPr/>
          <a:lstStyle/>
          <a:p>
            <a:pPr>
              <a:buSzTx/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121</TotalTime>
  <Words>2</Words>
  <Application>Microsoft Office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Promenade</vt:lpstr>
      <vt:lpstr>Slide 1</vt:lpstr>
      <vt:lpstr>Slide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Pascal Ndiaye</dc:creator>
  <cp:lastModifiedBy>Pascal Ndiaye</cp:lastModifiedBy>
  <cp:revision>10</cp:revision>
  <dcterms:created xsi:type="dcterms:W3CDTF">2009-03-04T16:11:58Z</dcterms:created>
  <dcterms:modified xsi:type="dcterms:W3CDTF">2011-03-03T18:01:27Z</dcterms:modified>
</cp:coreProperties>
</file>