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BE1"/>
    <a:srgbClr val="E8F8B6"/>
    <a:srgbClr val="F0F7C5"/>
    <a:srgbClr val="E3F09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1B763C-7559-47C0-8EFD-FE959DEAC58D}" type="datetimeFigureOut">
              <a:rPr lang="fr-FR" smtClean="0"/>
              <a:t>03/03/2011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8DC78-2850-4530-88DC-499FE7E7565C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ABBD22-0A02-4725-8259-3CA4917534B1}" type="datetimeFigureOut">
              <a:rPr lang="fr-FR" smtClean="0"/>
              <a:t>03/03/2011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C71AE5-5041-4A44-A962-AA9296A5C64D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71AE5-5041-4A44-A962-AA9296A5C64D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C71AE5-5041-4A44-A962-AA9296A5C64D}" type="slidenum">
              <a:rPr lang="fr-FR" smtClean="0"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necteur droit 12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5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9A314-EE28-4CD4-93B4-E69089603208}" type="datetimeFigureOut">
              <a:rPr lang="fr-FR"/>
              <a:pPr>
                <a:defRPr/>
              </a:pPr>
              <a:t>03/03/2011</a:t>
            </a:fld>
            <a:endParaRPr lang="fr-BE"/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61784-6692-4611-914D-48B2C74FDCC7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ACE21-A735-41C8-BC95-5F0CE1435801}" type="datetimeFigureOut">
              <a:rPr lang="fr-FR"/>
              <a:pPr>
                <a:defRPr/>
              </a:pPr>
              <a:t>03/03/2011</a:t>
            </a:fld>
            <a:endParaRPr lang="fr-BE"/>
          </a:p>
        </p:txBody>
      </p:sp>
      <p:sp>
        <p:nvSpPr>
          <p:cNvPr id="5" name="Espace réservé du pied de page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52C0E-2043-4C88-BAB8-9EA816546C7C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68AF0-7CD2-42E4-A3F2-A1CA1944979B}" type="datetimeFigureOut">
              <a:rPr lang="fr-FR"/>
              <a:pPr>
                <a:defRPr/>
              </a:pPr>
              <a:t>03/03/2011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41B0A-0ABC-48B1-B008-AFB8D69CCE89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 et contenu">
    <p:bg>
      <p:bgPr>
        <a:solidFill>
          <a:srgbClr val="F7FBE1">
            <a:alpha val="9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Cliquez pour modifier les styles du texte du masque</a:t>
            </a:r>
          </a:p>
          <a:p>
            <a:pPr lvl="1"/>
            <a:r>
              <a:rPr lang="en-US" noProof="0" smtClean="0"/>
              <a:t>Deuxième niveau</a:t>
            </a:r>
          </a:p>
          <a:p>
            <a:pPr lvl="2"/>
            <a:r>
              <a:rPr lang="en-US" noProof="0" smtClean="0"/>
              <a:t>Troisième niveau</a:t>
            </a:r>
          </a:p>
          <a:p>
            <a:pPr lvl="3"/>
            <a:r>
              <a:rPr lang="en-US" noProof="0" smtClean="0"/>
              <a:t>Quatrième niveau</a:t>
            </a:r>
          </a:p>
          <a:p>
            <a:pPr lvl="4"/>
            <a:r>
              <a:rPr lang="en-US" noProof="0" smtClean="0"/>
              <a:t>Cinquième niveau</a:t>
            </a:r>
            <a:endParaRPr lang="en-US" noProof="0"/>
          </a:p>
        </p:txBody>
      </p:sp>
      <p:sp>
        <p:nvSpPr>
          <p:cNvPr id="9" name="Rectangle 8"/>
          <p:cNvSpPr/>
          <p:nvPr userDrawn="1"/>
        </p:nvSpPr>
        <p:spPr>
          <a:xfrm>
            <a:off x="1027113" y="6207125"/>
            <a:ext cx="7000875" cy="4572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2</a:t>
            </a:r>
            <a:r>
              <a:rPr lang="en-US" sz="1200" i="1" kern="1200" baseline="300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ième </a:t>
            </a:r>
            <a:r>
              <a:rPr lang="en-US" sz="1200" i="1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Conférence</a:t>
            </a:r>
            <a:r>
              <a:rPr lang="en-US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de </a:t>
            </a:r>
            <a:r>
              <a:rPr lang="en-US" sz="1200" i="1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l’Association</a:t>
            </a:r>
            <a:r>
              <a:rPr lang="en-US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en-US" sz="1200" i="1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Africaine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en-US" sz="1200" i="1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d’Economie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et de </a:t>
            </a:r>
            <a:r>
              <a:rPr lang="en-US" sz="1200" i="1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Politique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de la santé</a:t>
            </a:r>
            <a:r>
              <a:rPr lang="en-US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(AfHEA)</a:t>
            </a:r>
            <a:br>
              <a:rPr lang="en-US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</a:br>
            <a:r>
              <a:rPr lang="en-US" sz="1200" i="1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Saly</a:t>
            </a:r>
            <a:r>
              <a:rPr lang="en-US" sz="1200" i="1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en-US" sz="1200" i="1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– Sénégal, 15 - 17 Mars 2011</a:t>
            </a:r>
            <a:endParaRPr lang="fr-BE" sz="1200" i="1" kern="1200" dirty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</p:txBody>
      </p:sp>
      <p:pic>
        <p:nvPicPr>
          <p:cNvPr id="10" name="Picture 2" descr="A-02JPEG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6058135"/>
            <a:ext cx="792088" cy="799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48FC10-1182-4F07-B609-B0D8DF641542}" type="datetimeFigureOut">
              <a:rPr lang="fr-FR" smtClean="0"/>
              <a:pPr>
                <a:defRPr/>
              </a:pPr>
              <a:t>03/03/2011</a:t>
            </a:fld>
            <a:endParaRPr lang="fr-B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3CA261-2C3F-485B-824F-AF1EDFDDEB99}" type="slidenum">
              <a:rPr lang="fr-BE" smtClean="0"/>
              <a:pPr>
                <a:defRPr/>
              </a:pPr>
              <a:t>‹#›</a:t>
            </a:fld>
            <a:endParaRPr lang="fr-B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necteur droit 12"/>
          <p:cNvSpPr>
            <a:spLocks noChangeShapeType="1"/>
          </p:cNvSpPr>
          <p:nvPr userDrawn="1"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27113" y="6207125"/>
            <a:ext cx="700087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dirty="0" smtClean="0">
                <a:latin typeface="+mn-lt"/>
                <a:cs typeface="+mn-cs"/>
              </a:rPr>
              <a:t>2</a:t>
            </a:r>
            <a:r>
              <a:rPr lang="en-US" sz="1200" i="1" baseline="30000" dirty="0" smtClean="0">
                <a:latin typeface="+mn-lt"/>
                <a:cs typeface="+mn-cs"/>
              </a:rPr>
              <a:t>ième </a:t>
            </a:r>
            <a:r>
              <a:rPr lang="en-US" sz="1200" i="1" dirty="0" err="1" smtClean="0">
                <a:latin typeface="+mn-lt"/>
                <a:cs typeface="+mn-cs"/>
              </a:rPr>
              <a:t>Conférence</a:t>
            </a:r>
            <a:r>
              <a:rPr lang="en-US" sz="1200" i="1" dirty="0" smtClean="0">
                <a:latin typeface="+mn-lt"/>
                <a:cs typeface="+mn-cs"/>
              </a:rPr>
              <a:t> de </a:t>
            </a:r>
            <a:r>
              <a:rPr lang="en-US" sz="1200" i="1" dirty="0" err="1" smtClean="0">
                <a:latin typeface="+mn-lt"/>
                <a:cs typeface="+mn-cs"/>
              </a:rPr>
              <a:t>l’Association</a:t>
            </a:r>
            <a:r>
              <a:rPr lang="en-US" sz="1200" i="1" dirty="0" smtClean="0">
                <a:latin typeface="+mn-lt"/>
                <a:cs typeface="+mn-cs"/>
              </a:rPr>
              <a:t> </a:t>
            </a:r>
            <a:r>
              <a:rPr lang="en-US" sz="1200" i="1" dirty="0" err="1" smtClean="0">
                <a:latin typeface="+mn-lt"/>
                <a:cs typeface="+mn-cs"/>
              </a:rPr>
              <a:t>Africaine</a:t>
            </a:r>
            <a:r>
              <a:rPr lang="en-US" sz="1200" i="1" baseline="0" dirty="0" smtClean="0">
                <a:latin typeface="+mn-lt"/>
                <a:cs typeface="+mn-cs"/>
              </a:rPr>
              <a:t> </a:t>
            </a:r>
            <a:r>
              <a:rPr lang="en-US" sz="1200" i="1" baseline="0" dirty="0" err="1" smtClean="0">
                <a:latin typeface="+mn-lt"/>
                <a:cs typeface="+mn-cs"/>
              </a:rPr>
              <a:t>d’Economie</a:t>
            </a:r>
            <a:r>
              <a:rPr lang="en-US" sz="1200" i="1" baseline="0" dirty="0" smtClean="0">
                <a:latin typeface="+mn-lt"/>
                <a:cs typeface="+mn-cs"/>
              </a:rPr>
              <a:t> et de </a:t>
            </a:r>
            <a:r>
              <a:rPr lang="en-US" sz="1200" i="1" baseline="0" dirty="0" err="1" smtClean="0">
                <a:latin typeface="+mn-lt"/>
                <a:cs typeface="+mn-cs"/>
              </a:rPr>
              <a:t>Politique</a:t>
            </a:r>
            <a:r>
              <a:rPr lang="en-US" sz="1200" i="1" baseline="0" dirty="0" smtClean="0">
                <a:latin typeface="+mn-lt"/>
                <a:cs typeface="+mn-cs"/>
              </a:rPr>
              <a:t> de la santé</a:t>
            </a:r>
            <a:r>
              <a:rPr lang="en-US" sz="1200" i="1" dirty="0" smtClean="0">
                <a:latin typeface="+mn-lt"/>
                <a:cs typeface="+mn-cs"/>
              </a:rPr>
              <a:t> </a:t>
            </a:r>
            <a:r>
              <a:rPr lang="en-US" sz="1200" i="1" dirty="0">
                <a:latin typeface="+mn-lt"/>
                <a:cs typeface="+mn-cs"/>
              </a:rPr>
              <a:t>(AfHEA)</a:t>
            </a:r>
            <a:br>
              <a:rPr lang="en-US" sz="1200" i="1" dirty="0">
                <a:latin typeface="+mn-lt"/>
                <a:cs typeface="+mn-cs"/>
              </a:rPr>
            </a:br>
            <a:r>
              <a:rPr lang="en-US" sz="1200" i="1" dirty="0" err="1" smtClean="0">
                <a:latin typeface="+mn-lt"/>
                <a:cs typeface="+mn-cs"/>
              </a:rPr>
              <a:t>Saly</a:t>
            </a:r>
            <a:r>
              <a:rPr lang="en-US" sz="1200" i="1" baseline="0" dirty="0" smtClean="0">
                <a:latin typeface="+mn-lt"/>
                <a:cs typeface="+mn-cs"/>
              </a:rPr>
              <a:t> </a:t>
            </a:r>
            <a:r>
              <a:rPr lang="en-US" sz="1200" i="1" dirty="0" smtClean="0">
                <a:latin typeface="+mn-lt"/>
                <a:cs typeface="+mn-cs"/>
              </a:rPr>
              <a:t>– Sénégal, 15 - 17 Mars 2011</a:t>
            </a:r>
            <a:endParaRPr lang="fr-BE" sz="1200" i="1" dirty="0">
              <a:latin typeface="+mn-lt"/>
              <a:cs typeface="+mn-cs"/>
            </a:endParaRPr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 cap="none" baseline="0">
                <a:effectLst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35A3C2-F232-4D45-90A5-3A62DEDB4301}" type="datetimeFigureOut">
              <a:rPr lang="fr-FR"/>
              <a:pPr>
                <a:defRPr/>
              </a:pPr>
              <a:t>03/03/2011</a:t>
            </a:fld>
            <a:endParaRPr lang="fr-BE"/>
          </a:p>
        </p:txBody>
      </p:sp>
      <p:sp>
        <p:nvSpPr>
          <p:cNvPr id="10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11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61D69-526E-4953-8B5C-E2D5A2D6E48C}" type="slidenum">
              <a:rPr lang="fr-BE"/>
              <a:pPr>
                <a:defRPr/>
              </a:pPr>
              <a:t>‹#›</a:t>
            </a:fld>
            <a:endParaRPr lang="fr-BE"/>
          </a:p>
        </p:txBody>
      </p:sp>
      <p:pic>
        <p:nvPicPr>
          <p:cNvPr id="94210" name="Picture 2" descr="A-02JPEG"/>
          <p:cNvPicPr>
            <a:picLocks noChangeAspect="1" noChangeArrowheads="1"/>
          </p:cNvPicPr>
          <p:nvPr userDrawn="1"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51520" y="6058135"/>
            <a:ext cx="792088" cy="799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59C83-D3B0-4330-ADD9-9998F477B728}" type="datetimeFigureOut">
              <a:rPr lang="fr-FR"/>
              <a:pPr>
                <a:defRPr/>
              </a:pPr>
              <a:t>03/03/2011</a:t>
            </a:fld>
            <a:endParaRPr lang="fr-BE"/>
          </a:p>
        </p:txBody>
      </p:sp>
      <p:sp>
        <p:nvSpPr>
          <p:cNvPr id="6" name="Espace réservé du pied de page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2E5A29-B9A9-483B-B5D3-25D8009D0495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12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8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1EFB2-9DEC-4C6D-8BEB-E31F275BA656}" type="datetimeFigureOut">
              <a:rPr lang="fr-FR"/>
              <a:pPr>
                <a:defRPr/>
              </a:pPr>
              <a:t>03/03/2011</a:t>
            </a:fld>
            <a:endParaRPr lang="fr-BE"/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85FE-24C2-4596-868D-74D82F1B25EB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D7597-69B9-4B73-9AEB-F60C9AACD3B1}" type="datetimeFigureOut">
              <a:rPr lang="fr-FR"/>
              <a:pPr>
                <a:defRPr/>
              </a:pPr>
              <a:t>03/03/2011</a:t>
            </a:fld>
            <a:endParaRPr lang="fr-BE"/>
          </a:p>
        </p:txBody>
      </p:sp>
      <p:sp>
        <p:nvSpPr>
          <p:cNvPr id="4" name="Espace réservé du pied de page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8BF3D-8D2B-46C4-B2C0-C14053B12D4A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14E86-67A3-45AA-8F03-631ED1B8F98F}" type="datetimeFigureOut">
              <a:rPr lang="fr-FR"/>
              <a:pPr>
                <a:defRPr/>
              </a:pPr>
              <a:t>03/03/2011</a:t>
            </a:fld>
            <a:endParaRPr lang="fr-BE"/>
          </a:p>
        </p:txBody>
      </p:sp>
      <p:sp>
        <p:nvSpPr>
          <p:cNvPr id="3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4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1DD45-FC1D-4666-8B27-6E60A094B2F2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cteur droit 12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D7D0E-8F9F-45A5-A4FC-1FC19284F2E7}" type="datetimeFigureOut">
              <a:rPr lang="fr-FR"/>
              <a:pPr>
                <a:defRPr/>
              </a:pPr>
              <a:t>03/03/2011</a:t>
            </a:fld>
            <a:endParaRPr lang="fr-BE"/>
          </a:p>
        </p:txBody>
      </p:sp>
      <p:sp>
        <p:nvSpPr>
          <p:cNvPr id="7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BF5EC-2C5F-41D3-BC04-8C912401D1AC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CF604-D553-45FD-88C7-3F1F5E28613E}" type="datetimeFigureOut">
              <a:rPr lang="fr-FR"/>
              <a:pPr>
                <a:defRPr/>
              </a:pPr>
              <a:t>03/03/2011</a:t>
            </a:fld>
            <a:endParaRPr lang="fr-BE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7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E5472-899C-44DC-A401-BF43A16629FF}" type="slidenum">
              <a:rPr lang="fr-BE"/>
              <a:pPr>
                <a:defRPr/>
              </a:pPr>
              <a:t>‹#›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B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Espace réservé du texte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48FC10-1182-4F07-B609-B0D8DF641542}" type="datetimeFigureOut">
              <a:rPr lang="fr-FR"/>
              <a:pPr>
                <a:defRPr/>
              </a:pPr>
              <a:t>03/03/2011</a:t>
            </a:fld>
            <a:endParaRPr lang="fr-BE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3CA261-2C3F-485B-824F-AF1EDFDDEB99}" type="slidenum">
              <a:rPr lang="fr-BE"/>
              <a:pPr>
                <a:defRPr/>
              </a:pPr>
              <a:t>‹#›</a:t>
            </a:fld>
            <a:endParaRPr lang="fr-BE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2" r:id="rId4"/>
    <p:sldLayoutId id="2147483686" r:id="rId5"/>
    <p:sldLayoutId id="2147483681" r:id="rId6"/>
    <p:sldLayoutId id="2147483687" r:id="rId7"/>
    <p:sldLayoutId id="2147483688" r:id="rId8"/>
    <p:sldLayoutId id="2147483689" r:id="rId9"/>
    <p:sldLayoutId id="2147483680" r:id="rId10"/>
    <p:sldLayoutId id="214748369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557338"/>
            <a:ext cx="8458200" cy="12192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fr-BE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80975" y="2852738"/>
            <a:ext cx="8686800" cy="11858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/>
          </p:cNvSpPr>
          <p:nvPr>
            <p:ph type="title"/>
          </p:nvPr>
        </p:nvSpPr>
        <p:spPr bwMode="auto">
          <a:xfrm>
            <a:off x="304800" y="457200"/>
            <a:ext cx="8686800" cy="838200"/>
          </a:xfrm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endParaRPr lang="en-US" cap="none" dirty="0" smtClean="0">
              <a:effectLst/>
            </a:endParaRPr>
          </a:p>
        </p:txBody>
      </p:sp>
      <p:sp>
        <p:nvSpPr>
          <p:cNvPr id="11270" name="Rectangle 6"/>
          <p:cNvSpPr>
            <a:spLocks noGrp="1"/>
          </p:cNvSpPr>
          <p:nvPr>
            <p:ph type="body" idx="4294967295"/>
          </p:nvPr>
        </p:nvSpPr>
        <p:spPr>
          <a:xfrm>
            <a:off x="304800" y="1554163"/>
            <a:ext cx="8686800" cy="4538662"/>
          </a:xfrm>
        </p:spPr>
        <p:txBody>
          <a:bodyPr/>
          <a:lstStyle/>
          <a:p>
            <a:pPr>
              <a:buSzTx/>
              <a:buFont typeface="Wingdings" pitchFamily="2" charset="2"/>
              <a:buChar char="§"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155</TotalTime>
  <Words>2</Words>
  <Application>Microsoft Office PowerPoint</Application>
  <PresentationFormat>On-screen Show (4:3)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Franklin Gothic Book</vt:lpstr>
      <vt:lpstr>Arial</vt:lpstr>
      <vt:lpstr>Franklin Gothic Medium</vt:lpstr>
      <vt:lpstr>Wingdings 2</vt:lpstr>
      <vt:lpstr>Calibri</vt:lpstr>
      <vt:lpstr>Wingdings</vt:lpstr>
      <vt:lpstr>Promenade</vt:lpstr>
      <vt:lpstr>Slide 1</vt:lpstr>
      <vt:lpstr>Slide 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Pascal Ndiaye</dc:creator>
  <cp:lastModifiedBy>Pascal Ndiaye</cp:lastModifiedBy>
  <cp:revision>11</cp:revision>
  <dcterms:created xsi:type="dcterms:W3CDTF">2009-03-04T16:11:58Z</dcterms:created>
  <dcterms:modified xsi:type="dcterms:W3CDTF">2011-03-03T18:07:47Z</dcterms:modified>
</cp:coreProperties>
</file>