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0"/>
  </p:notesMasterIdLst>
  <p:sldIdLst>
    <p:sldId id="257" r:id="rId2"/>
    <p:sldId id="281" r:id="rId3"/>
    <p:sldId id="294" r:id="rId4"/>
    <p:sldId id="291" r:id="rId5"/>
    <p:sldId id="293" r:id="rId6"/>
    <p:sldId id="283" r:id="rId7"/>
    <p:sldId id="289" r:id="rId8"/>
    <p:sldId id="267"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94" autoAdjust="0"/>
    <p:restoredTop sz="65608" autoAdjust="0"/>
  </p:normalViewPr>
  <p:slideViewPr>
    <p:cSldViewPr>
      <p:cViewPr varScale="1">
        <p:scale>
          <a:sx n="103" d="100"/>
          <a:sy n="103" d="100"/>
        </p:scale>
        <p:origin x="91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52B47-1276-42A9-94C4-53A0A063EF83}"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ZA"/>
        </a:p>
      </dgm:t>
    </dgm:pt>
    <dgm:pt modelId="{1EB11D43-D95C-4088-8BC6-6F06E8044C5C}">
      <dgm:prSet phldrT="[Text]" custT="1"/>
      <dgm:spPr>
        <a:xfrm>
          <a:off x="3626" y="372758"/>
          <a:ext cx="1900907" cy="1140544"/>
        </a:xfrm>
      </dgm:spPr>
      <dgm:t>
        <a:bodyPr/>
        <a:lstStyle/>
        <a:p>
          <a:pPr>
            <a:buNone/>
          </a:pPr>
          <a:r>
            <a:rPr lang="en-ZA" sz="1200" b="0" dirty="0">
              <a:solidFill>
                <a:sysClr val="windowText" lastClr="000000"/>
              </a:solidFill>
              <a:latin typeface="Arial" panose="020B0604020202020204" pitchFamily="34" charset="0"/>
              <a:ea typeface="+mn-ea"/>
              <a:cs typeface="Arial" panose="020B0604020202020204" pitchFamily="34" charset="0"/>
            </a:rPr>
            <a:t>April 2015</a:t>
          </a:r>
        </a:p>
        <a:p>
          <a:pPr>
            <a:buNone/>
          </a:pPr>
          <a:r>
            <a:rPr lang="en-ZA" sz="1200" b="0" dirty="0">
              <a:solidFill>
                <a:sysClr val="windowText" lastClr="000000"/>
              </a:solidFill>
              <a:latin typeface="Arial" panose="020B0604020202020204" pitchFamily="34" charset="0"/>
              <a:ea typeface="+mn-ea"/>
              <a:cs typeface="Arial" panose="020B0604020202020204" pitchFamily="34" charset="0"/>
            </a:rPr>
            <a:t>Scoping visit</a:t>
          </a:r>
        </a:p>
      </dgm:t>
    </dgm:pt>
    <dgm:pt modelId="{9F56134A-BFC7-4634-A98F-04CCEBE48B52}" type="parTrans" cxnId="{5F06A98D-DB3A-4EE9-90E2-872F857C0F70}">
      <dgm:prSet/>
      <dgm:spPr/>
      <dgm:t>
        <a:bodyPr/>
        <a:lstStyle/>
        <a:p>
          <a:endParaRPr lang="en-ZA" sz="1200" b="0">
            <a:solidFill>
              <a:sysClr val="windowText" lastClr="000000"/>
            </a:solidFill>
            <a:latin typeface="Arial" panose="020B0604020202020204" pitchFamily="34" charset="0"/>
            <a:cs typeface="Arial" panose="020B0604020202020204" pitchFamily="34" charset="0"/>
          </a:endParaRPr>
        </a:p>
      </dgm:t>
    </dgm:pt>
    <dgm:pt modelId="{D167A6BD-4194-4635-A05E-C05FC0C1EEF3}" type="sibTrans" cxnId="{5F06A98D-DB3A-4EE9-90E2-872F857C0F70}">
      <dgm:prSet custT="1"/>
      <dgm:spPr>
        <a:xfrm>
          <a:off x="2071813" y="707318"/>
          <a:ext cx="402992" cy="471424"/>
        </a:xfrm>
        <a:solidFill>
          <a:srgbClr val="FF0000"/>
        </a:solidFill>
        <a:ln>
          <a:solidFill>
            <a:schemeClr val="tx1"/>
          </a:solidFill>
        </a:ln>
      </dgm:spPr>
      <dgm:t>
        <a:bodyPr/>
        <a:lstStyle/>
        <a:p>
          <a:pPr>
            <a:buNone/>
          </a:pPr>
          <a:endParaRPr lang="en-ZA" sz="1200" b="0">
            <a:solidFill>
              <a:sysClr val="windowText" lastClr="000000"/>
            </a:solidFill>
            <a:latin typeface="Arial" panose="020B0604020202020204" pitchFamily="34" charset="0"/>
            <a:ea typeface="+mn-ea"/>
            <a:cs typeface="Arial" panose="020B0604020202020204" pitchFamily="34" charset="0"/>
          </a:endParaRPr>
        </a:p>
      </dgm:t>
    </dgm:pt>
    <dgm:pt modelId="{0153BAD1-E2C3-4D3F-A04E-24FFD1744AC9}">
      <dgm:prSet custT="1"/>
      <dgm:spPr>
        <a:xfrm>
          <a:off x="5326166" y="372758"/>
          <a:ext cx="1900907" cy="1140544"/>
        </a:xfrm>
      </dgm:spPr>
      <dgm:t>
        <a:bodyPr lIns="0" rIns="0"/>
        <a:lstStyle/>
        <a:p>
          <a:pPr>
            <a:buNone/>
          </a:pPr>
          <a:r>
            <a:rPr lang="en-ZA" sz="1200" b="0" dirty="0">
              <a:solidFill>
                <a:sysClr val="windowText" lastClr="000000"/>
              </a:solidFill>
              <a:latin typeface="Arial" panose="020B0604020202020204" pitchFamily="34" charset="0"/>
              <a:ea typeface="+mn-ea"/>
              <a:cs typeface="Arial" panose="020B0604020202020204" pitchFamily="34" charset="0"/>
            </a:rPr>
            <a:t>November 2015</a:t>
          </a:r>
        </a:p>
        <a:p>
          <a:pPr>
            <a:buNone/>
          </a:pPr>
          <a:r>
            <a:rPr lang="en-ZA" sz="1200" b="0" dirty="0">
              <a:solidFill>
                <a:sysClr val="windowText" lastClr="000000"/>
              </a:solidFill>
              <a:latin typeface="Arial" panose="020B0604020202020204" pitchFamily="34" charset="0"/>
              <a:ea typeface="+mn-ea"/>
              <a:cs typeface="Arial" panose="020B0604020202020204" pitchFamily="34" charset="0"/>
            </a:rPr>
            <a:t>Workshop on EML</a:t>
          </a:r>
        </a:p>
      </dgm:t>
    </dgm:pt>
    <dgm:pt modelId="{31FBB583-63DB-405F-B223-BF231DC29C36}" type="parTrans" cxnId="{F95E16C2-AF00-4617-9AB4-DC8F7CAF958E}">
      <dgm:prSet/>
      <dgm:spPr/>
      <dgm:t>
        <a:bodyPr/>
        <a:lstStyle/>
        <a:p>
          <a:endParaRPr lang="en-ZA" sz="1200" b="0">
            <a:solidFill>
              <a:sysClr val="windowText" lastClr="000000"/>
            </a:solidFill>
            <a:latin typeface="Arial" panose="020B0604020202020204" pitchFamily="34" charset="0"/>
            <a:cs typeface="Arial" panose="020B0604020202020204" pitchFamily="34" charset="0"/>
          </a:endParaRPr>
        </a:p>
      </dgm:t>
    </dgm:pt>
    <dgm:pt modelId="{9EB17245-F8CC-4F8F-9D77-7A3E572379CE}" type="sibTrans" cxnId="{F95E16C2-AF00-4617-9AB4-DC8F7CAF958E}">
      <dgm:prSet custT="1"/>
      <dgm:spPr>
        <a:xfrm>
          <a:off x="7394353" y="707318"/>
          <a:ext cx="402992" cy="471424"/>
        </a:xfrm>
        <a:solidFill>
          <a:srgbClr val="FF0000"/>
        </a:solidFill>
        <a:ln>
          <a:solidFill>
            <a:schemeClr val="tx1"/>
          </a:solidFill>
        </a:ln>
      </dgm:spPr>
      <dgm:t>
        <a:bodyPr/>
        <a:lstStyle/>
        <a:p>
          <a:pPr>
            <a:buNone/>
          </a:pPr>
          <a:endParaRPr lang="en-ZA" sz="1200" b="0">
            <a:solidFill>
              <a:sysClr val="windowText" lastClr="000000"/>
            </a:solidFill>
            <a:latin typeface="Arial" panose="020B0604020202020204" pitchFamily="34" charset="0"/>
            <a:ea typeface="+mn-ea"/>
            <a:cs typeface="Arial" panose="020B0604020202020204" pitchFamily="34" charset="0"/>
          </a:endParaRPr>
        </a:p>
      </dgm:t>
    </dgm:pt>
    <dgm:pt modelId="{25300A2F-746F-4BFC-BB44-32A775A128A4}">
      <dgm:prSet custT="1"/>
      <dgm:spPr>
        <a:xfrm>
          <a:off x="7987436" y="372758"/>
          <a:ext cx="1900907" cy="1140544"/>
        </a:xfrm>
      </dgm:spPr>
      <dgm:t>
        <a:bodyPr/>
        <a:lstStyle/>
        <a:p>
          <a:pPr>
            <a:buNone/>
          </a:pPr>
          <a:r>
            <a:rPr lang="en-ZA" sz="1200" b="0" dirty="0">
              <a:solidFill>
                <a:sysClr val="windowText" lastClr="000000"/>
              </a:solidFill>
              <a:latin typeface="Arial" panose="020B0604020202020204" pitchFamily="34" charset="0"/>
              <a:ea typeface="+mn-ea"/>
              <a:cs typeface="Arial" panose="020B0604020202020204" pitchFamily="34" charset="0"/>
            </a:rPr>
            <a:t>July 2016</a:t>
          </a:r>
        </a:p>
        <a:p>
          <a:pPr>
            <a:buNone/>
          </a:pPr>
          <a:r>
            <a:rPr lang="en-ZA" sz="1200" b="0" dirty="0">
              <a:solidFill>
                <a:sysClr val="windowText" lastClr="000000"/>
              </a:solidFill>
              <a:latin typeface="Arial" panose="020B0604020202020204" pitchFamily="34" charset="0"/>
              <a:ea typeface="+mn-ea"/>
              <a:cs typeface="Arial" panose="020B0604020202020204" pitchFamily="34" charset="0"/>
            </a:rPr>
            <a:t>Workshop on EML</a:t>
          </a:r>
        </a:p>
      </dgm:t>
    </dgm:pt>
    <dgm:pt modelId="{A860B393-D3C6-4412-84FD-2C83237E4855}" type="parTrans" cxnId="{20094307-43AA-4E18-AFB9-A846645BEA19}">
      <dgm:prSet/>
      <dgm:spPr/>
      <dgm:t>
        <a:bodyPr/>
        <a:lstStyle/>
        <a:p>
          <a:endParaRPr lang="en-ZA" sz="1200" b="0">
            <a:solidFill>
              <a:sysClr val="windowText" lastClr="000000"/>
            </a:solidFill>
            <a:latin typeface="Arial" panose="020B0604020202020204" pitchFamily="34" charset="0"/>
            <a:cs typeface="Arial" panose="020B0604020202020204" pitchFamily="34" charset="0"/>
          </a:endParaRPr>
        </a:p>
      </dgm:t>
    </dgm:pt>
    <dgm:pt modelId="{29E79751-F3D3-4197-9B01-6450FF787B2E}" type="sibTrans" cxnId="{20094307-43AA-4E18-AFB9-A846645BEA19}">
      <dgm:prSet custT="1"/>
      <dgm:spPr>
        <a:xfrm rot="5400000">
          <a:off x="8736393" y="1646366"/>
          <a:ext cx="402992" cy="471424"/>
        </a:xfrm>
        <a:solidFill>
          <a:srgbClr val="FF0000"/>
        </a:solidFill>
        <a:ln>
          <a:solidFill>
            <a:schemeClr val="tx1"/>
          </a:solidFill>
        </a:ln>
      </dgm:spPr>
      <dgm:t>
        <a:bodyPr/>
        <a:lstStyle/>
        <a:p>
          <a:pPr>
            <a:buNone/>
          </a:pPr>
          <a:endParaRPr lang="en-ZA" sz="1200" b="0">
            <a:solidFill>
              <a:sysClr val="windowText" lastClr="000000"/>
            </a:solidFill>
            <a:latin typeface="Arial" panose="020B0604020202020204" pitchFamily="34" charset="0"/>
            <a:ea typeface="+mn-ea"/>
            <a:cs typeface="Arial" panose="020B0604020202020204" pitchFamily="34" charset="0"/>
          </a:endParaRPr>
        </a:p>
      </dgm:t>
    </dgm:pt>
    <dgm:pt modelId="{E9C0E95A-4E39-4D52-AF9E-C1943CF00676}">
      <dgm:prSet custT="1"/>
      <dgm:spPr>
        <a:xfrm>
          <a:off x="7987436" y="2273665"/>
          <a:ext cx="1900907" cy="1140544"/>
        </a:xfrm>
      </dgm:spPr>
      <dgm:t>
        <a:bodyPr/>
        <a:lstStyle/>
        <a:p>
          <a:pPr>
            <a:buNone/>
          </a:pPr>
          <a:r>
            <a:rPr lang="en-ZA" sz="1200" b="0" dirty="0">
              <a:solidFill>
                <a:sysClr val="windowText" lastClr="000000"/>
              </a:solidFill>
              <a:latin typeface="Arial" panose="020B0604020202020204" pitchFamily="34" charset="0"/>
              <a:ea typeface="+mn-ea"/>
              <a:cs typeface="Arial" panose="020B0604020202020204" pitchFamily="34" charset="0"/>
            </a:rPr>
            <a:t>November 2016</a:t>
          </a:r>
        </a:p>
        <a:p>
          <a:pPr>
            <a:buNone/>
          </a:pPr>
          <a:r>
            <a:rPr lang="en-ZA" sz="1200" b="0" dirty="0">
              <a:solidFill>
                <a:sysClr val="windowText" lastClr="000000"/>
              </a:solidFill>
              <a:latin typeface="Arial" panose="020B0604020202020204" pitchFamily="34" charset="0"/>
              <a:ea typeface="+mn-ea"/>
              <a:cs typeface="Arial" panose="020B0604020202020204" pitchFamily="34" charset="0"/>
            </a:rPr>
            <a:t>Review of EML project initiated</a:t>
          </a:r>
        </a:p>
      </dgm:t>
    </dgm:pt>
    <dgm:pt modelId="{A0009E51-F5EF-41E8-8F65-A4BB779F79B5}" type="parTrans" cxnId="{8D55FA71-D145-4DF6-B173-AE10409C1D6A}">
      <dgm:prSet/>
      <dgm:spPr/>
      <dgm:t>
        <a:bodyPr/>
        <a:lstStyle/>
        <a:p>
          <a:endParaRPr lang="en-ZA" sz="1200" b="0">
            <a:solidFill>
              <a:sysClr val="windowText" lastClr="000000"/>
            </a:solidFill>
            <a:latin typeface="Arial" panose="020B0604020202020204" pitchFamily="34" charset="0"/>
            <a:cs typeface="Arial" panose="020B0604020202020204" pitchFamily="34" charset="0"/>
          </a:endParaRPr>
        </a:p>
      </dgm:t>
    </dgm:pt>
    <dgm:pt modelId="{9762302F-A8B8-4AF2-A126-AABEA5D72E1D}" type="sibTrans" cxnId="{8D55FA71-D145-4DF6-B173-AE10409C1D6A}">
      <dgm:prSet custT="1"/>
      <dgm:spPr>
        <a:xfrm rot="10800000">
          <a:off x="7417164" y="2608225"/>
          <a:ext cx="402992" cy="471424"/>
        </a:xfrm>
        <a:solidFill>
          <a:srgbClr val="FF0000"/>
        </a:solidFill>
        <a:ln>
          <a:solidFill>
            <a:schemeClr val="tx1"/>
          </a:solidFill>
        </a:ln>
      </dgm:spPr>
      <dgm:t>
        <a:bodyPr/>
        <a:lstStyle/>
        <a:p>
          <a:pPr>
            <a:buNone/>
          </a:pPr>
          <a:endParaRPr lang="en-ZA" sz="1200" b="0">
            <a:solidFill>
              <a:sysClr val="windowText" lastClr="000000"/>
            </a:solidFill>
            <a:latin typeface="Arial" panose="020B0604020202020204" pitchFamily="34" charset="0"/>
            <a:ea typeface="+mn-ea"/>
            <a:cs typeface="Arial" panose="020B0604020202020204" pitchFamily="34" charset="0"/>
          </a:endParaRPr>
        </a:p>
      </dgm:t>
    </dgm:pt>
    <dgm:pt modelId="{CE25C1A8-7CAB-4735-A86A-F84A3A01CCA8}">
      <dgm:prSet custT="1"/>
      <dgm:spPr>
        <a:xfrm>
          <a:off x="5326166" y="2273665"/>
          <a:ext cx="1900907" cy="1140544"/>
        </a:xfrm>
      </dgm:spPr>
      <dgm:t>
        <a:bodyPr/>
        <a:lstStyle/>
        <a:p>
          <a:pPr>
            <a:buNone/>
          </a:pPr>
          <a:r>
            <a:rPr lang="en-ZA" sz="1200" b="0" dirty="0">
              <a:solidFill>
                <a:sysClr val="windowText" lastClr="000000"/>
              </a:solidFill>
              <a:latin typeface="Arial" panose="020B0604020202020204" pitchFamily="34" charset="0"/>
              <a:ea typeface="+mn-ea"/>
              <a:cs typeface="Arial" panose="020B0604020202020204" pitchFamily="34" charset="0"/>
            </a:rPr>
            <a:t>November 2016</a:t>
          </a:r>
        </a:p>
        <a:p>
          <a:pPr>
            <a:buNone/>
          </a:pPr>
          <a:r>
            <a:rPr lang="en-ZA" sz="1200" b="0" dirty="0">
              <a:solidFill>
                <a:sysClr val="windowText" lastClr="000000"/>
              </a:solidFill>
              <a:latin typeface="Arial" panose="020B0604020202020204" pitchFamily="34" charset="0"/>
              <a:ea typeface="+mn-ea"/>
              <a:cs typeface="Arial" panose="020B0604020202020204" pitchFamily="34" charset="0"/>
            </a:rPr>
            <a:t>Workshop on project EML</a:t>
          </a:r>
        </a:p>
      </dgm:t>
    </dgm:pt>
    <dgm:pt modelId="{D5EC0755-FF9E-4D34-A8E8-477EDABE6223}" type="parTrans" cxnId="{6B846FF7-F4F8-4837-85B5-42FDA912688A}">
      <dgm:prSet/>
      <dgm:spPr/>
      <dgm:t>
        <a:bodyPr/>
        <a:lstStyle/>
        <a:p>
          <a:endParaRPr lang="en-ZA" sz="1200" b="0">
            <a:solidFill>
              <a:sysClr val="windowText" lastClr="000000"/>
            </a:solidFill>
            <a:latin typeface="Arial" panose="020B0604020202020204" pitchFamily="34" charset="0"/>
            <a:cs typeface="Arial" panose="020B0604020202020204" pitchFamily="34" charset="0"/>
          </a:endParaRPr>
        </a:p>
      </dgm:t>
    </dgm:pt>
    <dgm:pt modelId="{DC1AA92A-ADD1-494E-A2A7-4733E68E7FAD}" type="sibTrans" cxnId="{6B846FF7-F4F8-4837-85B5-42FDA912688A}">
      <dgm:prSet custT="1"/>
      <dgm:spPr>
        <a:xfrm rot="10800000">
          <a:off x="4755894" y="2608225"/>
          <a:ext cx="402992" cy="471424"/>
        </a:xfrm>
        <a:solidFill>
          <a:srgbClr val="FF0000"/>
        </a:solidFill>
        <a:ln>
          <a:solidFill>
            <a:schemeClr val="tx1"/>
          </a:solidFill>
        </a:ln>
      </dgm:spPr>
      <dgm:t>
        <a:bodyPr/>
        <a:lstStyle/>
        <a:p>
          <a:pPr>
            <a:buNone/>
          </a:pPr>
          <a:endParaRPr lang="en-ZA" sz="1200" b="0">
            <a:solidFill>
              <a:sysClr val="windowText" lastClr="000000"/>
            </a:solidFill>
            <a:latin typeface="Arial" panose="020B0604020202020204" pitchFamily="34" charset="0"/>
            <a:ea typeface="+mn-ea"/>
            <a:cs typeface="Arial" panose="020B0604020202020204" pitchFamily="34" charset="0"/>
          </a:endParaRPr>
        </a:p>
      </dgm:t>
    </dgm:pt>
    <dgm:pt modelId="{A6F753AD-3B7E-4229-B809-3D94D195B213}">
      <dgm:prSet custT="1"/>
      <dgm:spPr>
        <a:xfrm>
          <a:off x="2664896" y="2273665"/>
          <a:ext cx="1900907" cy="1140544"/>
        </a:xfrm>
      </dgm:spPr>
      <dgm:t>
        <a:bodyPr/>
        <a:lstStyle/>
        <a:p>
          <a:pPr>
            <a:buNone/>
          </a:pPr>
          <a:r>
            <a:rPr lang="en-ZA" sz="1200" b="0" dirty="0">
              <a:solidFill>
                <a:sysClr val="windowText" lastClr="000000"/>
              </a:solidFill>
              <a:latin typeface="Arial" panose="020B0604020202020204" pitchFamily="34" charset="0"/>
              <a:ea typeface="+mn-ea"/>
              <a:cs typeface="Arial" panose="020B0604020202020204" pitchFamily="34" charset="0"/>
            </a:rPr>
            <a:t>Febuary 2017</a:t>
          </a:r>
        </a:p>
        <a:p>
          <a:pPr>
            <a:buNone/>
          </a:pPr>
          <a:r>
            <a:rPr lang="en-ZA" sz="1200" b="0" dirty="0">
              <a:solidFill>
                <a:sysClr val="windowText" lastClr="000000"/>
              </a:solidFill>
              <a:latin typeface="Arial" panose="020B0604020202020204" pitchFamily="34" charset="0"/>
              <a:ea typeface="+mn-ea"/>
              <a:cs typeface="Arial" panose="020B0604020202020204" pitchFamily="34" charset="0"/>
            </a:rPr>
            <a:t>Workshop on EML</a:t>
          </a:r>
        </a:p>
      </dgm:t>
    </dgm:pt>
    <dgm:pt modelId="{A7D4A9AE-4A5E-489B-BDA8-7079C66FC6D8}" type="parTrans" cxnId="{C9B06DA0-E924-47F5-8032-B70195209C83}">
      <dgm:prSet/>
      <dgm:spPr/>
      <dgm:t>
        <a:bodyPr/>
        <a:lstStyle/>
        <a:p>
          <a:endParaRPr lang="en-ZA" sz="1200" b="0">
            <a:solidFill>
              <a:sysClr val="windowText" lastClr="000000"/>
            </a:solidFill>
            <a:latin typeface="Arial" panose="020B0604020202020204" pitchFamily="34" charset="0"/>
            <a:cs typeface="Arial" panose="020B0604020202020204" pitchFamily="34" charset="0"/>
          </a:endParaRPr>
        </a:p>
      </dgm:t>
    </dgm:pt>
    <dgm:pt modelId="{739927AB-CDC3-4D0C-A727-9F66F3F29BD4}" type="sibTrans" cxnId="{C9B06DA0-E924-47F5-8032-B70195209C83}">
      <dgm:prSet custT="1"/>
      <dgm:spPr>
        <a:xfrm rot="10800000">
          <a:off x="2094624" y="2608225"/>
          <a:ext cx="402992" cy="471424"/>
        </a:xfrm>
        <a:solidFill>
          <a:srgbClr val="FF0000"/>
        </a:solidFill>
        <a:ln>
          <a:solidFill>
            <a:schemeClr val="tx1"/>
          </a:solidFill>
        </a:ln>
      </dgm:spPr>
      <dgm:t>
        <a:bodyPr/>
        <a:lstStyle/>
        <a:p>
          <a:pPr>
            <a:buNone/>
          </a:pPr>
          <a:endParaRPr lang="en-ZA" sz="1200" b="0">
            <a:solidFill>
              <a:sysClr val="windowText" lastClr="000000"/>
            </a:solidFill>
            <a:latin typeface="Arial" panose="020B0604020202020204" pitchFamily="34" charset="0"/>
            <a:ea typeface="+mn-ea"/>
            <a:cs typeface="Arial" panose="020B0604020202020204" pitchFamily="34" charset="0"/>
          </a:endParaRPr>
        </a:p>
      </dgm:t>
    </dgm:pt>
    <dgm:pt modelId="{50C87618-0121-426F-846E-6159536F07DB}">
      <dgm:prSet custT="1"/>
      <dgm:spPr>
        <a:xfrm>
          <a:off x="3626" y="2273665"/>
          <a:ext cx="1900907" cy="1140544"/>
        </a:xfrm>
      </dgm:spPr>
      <dgm:t>
        <a:bodyPr/>
        <a:lstStyle/>
        <a:p>
          <a:pPr>
            <a:buNone/>
          </a:pPr>
          <a:r>
            <a:rPr lang="en-ZA" sz="1200" b="0" dirty="0">
              <a:solidFill>
                <a:sysClr val="windowText" lastClr="000000"/>
              </a:solidFill>
              <a:latin typeface="Arial" panose="020B0604020202020204" pitchFamily="34" charset="0"/>
              <a:ea typeface="+mn-ea"/>
              <a:cs typeface="Arial" panose="020B0604020202020204" pitchFamily="34" charset="0"/>
            </a:rPr>
            <a:t>May 2017</a:t>
          </a:r>
        </a:p>
        <a:p>
          <a:pPr>
            <a:buNone/>
          </a:pPr>
          <a:r>
            <a:rPr lang="en-ZA" sz="1200" b="0" dirty="0">
              <a:solidFill>
                <a:sysClr val="windowText" lastClr="000000"/>
              </a:solidFill>
              <a:latin typeface="Arial" panose="020B0604020202020204" pitchFamily="34" charset="0"/>
              <a:ea typeface="+mn-ea"/>
              <a:cs typeface="Arial" panose="020B0604020202020204" pitchFamily="34" charset="0"/>
            </a:rPr>
            <a:t>Scoping visit to re-introduce HTA</a:t>
          </a:r>
        </a:p>
      </dgm:t>
    </dgm:pt>
    <dgm:pt modelId="{988049CF-699C-4D68-B21E-1218D8B00008}" type="parTrans" cxnId="{1497C28C-DE8F-4A50-A301-E98BAFDF78D5}">
      <dgm:prSet/>
      <dgm:spPr/>
      <dgm:t>
        <a:bodyPr/>
        <a:lstStyle/>
        <a:p>
          <a:endParaRPr lang="en-ZA" sz="1200" b="0">
            <a:solidFill>
              <a:sysClr val="windowText" lastClr="000000"/>
            </a:solidFill>
            <a:latin typeface="Arial" panose="020B0604020202020204" pitchFamily="34" charset="0"/>
            <a:cs typeface="Arial" panose="020B0604020202020204" pitchFamily="34" charset="0"/>
          </a:endParaRPr>
        </a:p>
      </dgm:t>
    </dgm:pt>
    <dgm:pt modelId="{FB5CEBF3-A246-43CE-BCE0-A60CB1565279}" type="sibTrans" cxnId="{1497C28C-DE8F-4A50-A301-E98BAFDF78D5}">
      <dgm:prSet custT="1"/>
      <dgm:spPr>
        <a:xfrm rot="5400000">
          <a:off x="752583" y="3547273"/>
          <a:ext cx="402992" cy="471424"/>
        </a:xfrm>
        <a:solidFill>
          <a:srgbClr val="FF0000"/>
        </a:solidFill>
        <a:ln>
          <a:solidFill>
            <a:schemeClr val="tx1"/>
          </a:solidFill>
        </a:ln>
      </dgm:spPr>
      <dgm:t>
        <a:bodyPr/>
        <a:lstStyle/>
        <a:p>
          <a:pPr>
            <a:buNone/>
          </a:pPr>
          <a:endParaRPr lang="en-ZA" sz="1200" b="0">
            <a:solidFill>
              <a:sysClr val="windowText" lastClr="000000"/>
            </a:solidFill>
            <a:latin typeface="Arial" panose="020B0604020202020204" pitchFamily="34" charset="0"/>
            <a:ea typeface="+mn-ea"/>
            <a:cs typeface="Arial" panose="020B0604020202020204" pitchFamily="34" charset="0"/>
          </a:endParaRPr>
        </a:p>
      </dgm:t>
    </dgm:pt>
    <dgm:pt modelId="{7986A777-470B-4C48-9DB4-D3017598E376}">
      <dgm:prSet custT="1"/>
      <dgm:spPr>
        <a:xfrm>
          <a:off x="3626" y="4174573"/>
          <a:ext cx="1900907" cy="1140544"/>
        </a:xfrm>
      </dgm:spPr>
      <dgm:t>
        <a:bodyPr/>
        <a:lstStyle/>
        <a:p>
          <a:pPr>
            <a:buNone/>
          </a:pPr>
          <a:r>
            <a:rPr lang="en-ZA" sz="1200" b="0" dirty="0">
              <a:solidFill>
                <a:sysClr val="windowText" lastClr="000000"/>
              </a:solidFill>
              <a:latin typeface="Arial" panose="020B0604020202020204" pitchFamily="34" charset="0"/>
              <a:ea typeface="+mn-ea"/>
              <a:cs typeface="Arial" panose="020B0604020202020204" pitchFamily="34" charset="0"/>
            </a:rPr>
            <a:t>July 2017</a:t>
          </a:r>
        </a:p>
        <a:p>
          <a:pPr>
            <a:buNone/>
          </a:pPr>
          <a:r>
            <a:rPr lang="en-ZA" sz="1200" b="0" dirty="0">
              <a:solidFill>
                <a:sysClr val="windowText" lastClr="000000"/>
              </a:solidFill>
              <a:latin typeface="Arial" panose="020B0604020202020204" pitchFamily="34" charset="0"/>
              <a:ea typeface="+mn-ea"/>
              <a:cs typeface="Arial" panose="020B0604020202020204" pitchFamily="34" charset="0"/>
            </a:rPr>
            <a:t>Disseminiation of selected STG chapters &amp; SOPs</a:t>
          </a:r>
        </a:p>
      </dgm:t>
    </dgm:pt>
    <dgm:pt modelId="{0FA9B20B-CC73-44C0-9EC3-B94E82385ECF}" type="parTrans" cxnId="{1D7CE2EC-4649-442F-B534-C945E9F6A62B}">
      <dgm:prSet/>
      <dgm:spPr/>
      <dgm:t>
        <a:bodyPr/>
        <a:lstStyle/>
        <a:p>
          <a:endParaRPr lang="en-ZA" sz="1200" b="0">
            <a:solidFill>
              <a:sysClr val="windowText" lastClr="000000"/>
            </a:solidFill>
            <a:latin typeface="Arial" panose="020B0604020202020204" pitchFamily="34" charset="0"/>
            <a:cs typeface="Arial" panose="020B0604020202020204" pitchFamily="34" charset="0"/>
          </a:endParaRPr>
        </a:p>
      </dgm:t>
    </dgm:pt>
    <dgm:pt modelId="{4B07980F-E087-4221-B88B-37106D44C4AD}" type="sibTrans" cxnId="{1D7CE2EC-4649-442F-B534-C945E9F6A62B}">
      <dgm:prSet custT="1"/>
      <dgm:spPr>
        <a:xfrm>
          <a:off x="2071813" y="4509132"/>
          <a:ext cx="402992" cy="471424"/>
        </a:xfrm>
        <a:solidFill>
          <a:srgbClr val="FF0000"/>
        </a:solidFill>
        <a:ln>
          <a:solidFill>
            <a:schemeClr val="tx1"/>
          </a:solidFill>
        </a:ln>
      </dgm:spPr>
      <dgm:t>
        <a:bodyPr/>
        <a:lstStyle/>
        <a:p>
          <a:pPr>
            <a:buNone/>
          </a:pPr>
          <a:endParaRPr lang="en-ZA" sz="1200" b="0">
            <a:solidFill>
              <a:sysClr val="windowText" lastClr="000000"/>
            </a:solidFill>
            <a:latin typeface="Arial" panose="020B0604020202020204" pitchFamily="34" charset="0"/>
            <a:ea typeface="+mn-ea"/>
            <a:cs typeface="Arial" panose="020B0604020202020204" pitchFamily="34" charset="0"/>
          </a:endParaRPr>
        </a:p>
      </dgm:t>
    </dgm:pt>
    <dgm:pt modelId="{28788CA0-FE6E-4202-B5F4-EE01630FA393}">
      <dgm:prSet custT="1"/>
      <dgm:spPr>
        <a:xfrm>
          <a:off x="2664896" y="4174573"/>
          <a:ext cx="1900907" cy="1140544"/>
        </a:xfrm>
      </dgm:spPr>
      <dgm:t>
        <a:bodyPr/>
        <a:lstStyle/>
        <a:p>
          <a:pPr>
            <a:buNone/>
          </a:pPr>
          <a:r>
            <a:rPr lang="en-ZA" sz="1200" b="0" dirty="0">
              <a:solidFill>
                <a:sysClr val="windowText" lastClr="000000"/>
              </a:solidFill>
              <a:latin typeface="Arial" panose="020B0604020202020204" pitchFamily="34" charset="0"/>
              <a:ea typeface="+mn-ea"/>
              <a:cs typeface="Arial" panose="020B0604020202020204" pitchFamily="34" charset="0"/>
            </a:rPr>
            <a:t>August-Oct 2017</a:t>
          </a:r>
        </a:p>
        <a:p>
          <a:pPr>
            <a:buNone/>
          </a:pPr>
          <a:r>
            <a:rPr lang="en-ZA" sz="1200" b="0" dirty="0">
              <a:solidFill>
                <a:sysClr val="windowText" lastClr="000000"/>
              </a:solidFill>
              <a:latin typeface="Arial" panose="020B0604020202020204" pitchFamily="34" charset="0"/>
              <a:ea typeface="+mn-ea"/>
              <a:cs typeface="Arial" panose="020B0604020202020204" pitchFamily="34" charset="0"/>
            </a:rPr>
            <a:t>Remote support of EML/STG</a:t>
          </a:r>
        </a:p>
      </dgm:t>
    </dgm:pt>
    <dgm:pt modelId="{699BAE1A-D446-4BA8-90EA-8DEFC546AFFD}" type="parTrans" cxnId="{4E0D6C1D-4318-40A7-B5EE-9EF4176FAEBB}">
      <dgm:prSet/>
      <dgm:spPr/>
      <dgm:t>
        <a:bodyPr/>
        <a:lstStyle/>
        <a:p>
          <a:endParaRPr lang="en-ZA" sz="1200" b="0">
            <a:solidFill>
              <a:sysClr val="windowText" lastClr="000000"/>
            </a:solidFill>
            <a:latin typeface="Arial" panose="020B0604020202020204" pitchFamily="34" charset="0"/>
            <a:cs typeface="Arial" panose="020B0604020202020204" pitchFamily="34" charset="0"/>
          </a:endParaRPr>
        </a:p>
      </dgm:t>
    </dgm:pt>
    <dgm:pt modelId="{E65B81AB-0003-43AA-92FA-BF2D7CE50A69}" type="sibTrans" cxnId="{4E0D6C1D-4318-40A7-B5EE-9EF4176FAEBB}">
      <dgm:prSet custT="1"/>
      <dgm:spPr>
        <a:xfrm>
          <a:off x="4733083" y="4509132"/>
          <a:ext cx="402992" cy="471424"/>
        </a:xfrm>
        <a:solidFill>
          <a:srgbClr val="FF0000"/>
        </a:solidFill>
        <a:ln>
          <a:solidFill>
            <a:schemeClr val="tx1"/>
          </a:solidFill>
        </a:ln>
      </dgm:spPr>
      <dgm:t>
        <a:bodyPr/>
        <a:lstStyle/>
        <a:p>
          <a:pPr>
            <a:buNone/>
          </a:pPr>
          <a:endParaRPr lang="en-ZA" sz="1200" b="0">
            <a:solidFill>
              <a:sysClr val="windowText" lastClr="000000"/>
            </a:solidFill>
            <a:latin typeface="Arial" panose="020B0604020202020204" pitchFamily="34" charset="0"/>
            <a:ea typeface="+mn-ea"/>
            <a:cs typeface="Arial" panose="020B0604020202020204" pitchFamily="34" charset="0"/>
          </a:endParaRPr>
        </a:p>
      </dgm:t>
    </dgm:pt>
    <dgm:pt modelId="{D9AF379F-1471-4525-89D5-6A2C791C126A}">
      <dgm:prSet custT="1"/>
      <dgm:spPr>
        <a:xfrm>
          <a:off x="5326166" y="4174573"/>
          <a:ext cx="3896137" cy="1140544"/>
        </a:xfrm>
      </dgm:spPr>
      <dgm:t>
        <a:bodyPr/>
        <a:lstStyle/>
        <a:p>
          <a:pPr>
            <a:buNone/>
          </a:pPr>
          <a:r>
            <a:rPr lang="en-ZA" sz="1200" b="0" dirty="0">
              <a:solidFill>
                <a:sysClr val="windowText" lastClr="000000"/>
              </a:solidFill>
              <a:latin typeface="Arial" panose="020B0604020202020204" pitchFamily="34" charset="0"/>
              <a:ea typeface="+mn-ea"/>
              <a:cs typeface="Arial" panose="020B0604020202020204" pitchFamily="34" charset="0"/>
            </a:rPr>
            <a:t>November 2017</a:t>
          </a:r>
        </a:p>
        <a:p>
          <a:pPr>
            <a:buNone/>
          </a:pPr>
          <a:r>
            <a:rPr lang="en-ZA" sz="1200" b="0" dirty="0">
              <a:solidFill>
                <a:sysClr val="windowText" lastClr="000000"/>
              </a:solidFill>
              <a:latin typeface="Arial" panose="020B0604020202020204" pitchFamily="34" charset="0"/>
              <a:ea typeface="+mn-ea"/>
              <a:cs typeface="Arial" panose="020B0604020202020204" pitchFamily="34" charset="0"/>
            </a:rPr>
            <a:t>Review and editing of final STG</a:t>
          </a:r>
        </a:p>
      </dgm:t>
    </dgm:pt>
    <dgm:pt modelId="{2249A7F8-468A-468D-A1FB-F1C43F331CCC}" type="parTrans" cxnId="{C536E1AF-FCD8-4473-A2FC-5C8B6E177562}">
      <dgm:prSet/>
      <dgm:spPr/>
      <dgm:t>
        <a:bodyPr/>
        <a:lstStyle/>
        <a:p>
          <a:endParaRPr lang="en-ZA" sz="1200" b="0">
            <a:solidFill>
              <a:sysClr val="windowText" lastClr="000000"/>
            </a:solidFill>
            <a:latin typeface="Arial" panose="020B0604020202020204" pitchFamily="34" charset="0"/>
            <a:cs typeface="Arial" panose="020B0604020202020204" pitchFamily="34" charset="0"/>
          </a:endParaRPr>
        </a:p>
      </dgm:t>
    </dgm:pt>
    <dgm:pt modelId="{DA571A4E-8DAF-4BED-96DA-60154173DEEC}" type="sibTrans" cxnId="{C536E1AF-FCD8-4473-A2FC-5C8B6E177562}">
      <dgm:prSet custT="1"/>
      <dgm:spPr>
        <a:xfrm>
          <a:off x="9389583" y="4509132"/>
          <a:ext cx="402992" cy="471424"/>
        </a:xfrm>
        <a:solidFill>
          <a:srgbClr val="FF0000"/>
        </a:solidFill>
        <a:ln>
          <a:solidFill>
            <a:schemeClr val="tx1"/>
          </a:solidFill>
        </a:ln>
      </dgm:spPr>
      <dgm:t>
        <a:bodyPr/>
        <a:lstStyle/>
        <a:p>
          <a:pPr>
            <a:buNone/>
          </a:pPr>
          <a:endParaRPr lang="en-ZA" sz="1200" b="0">
            <a:solidFill>
              <a:sysClr val="windowText" lastClr="000000"/>
            </a:solidFill>
            <a:latin typeface="Arial" panose="020B0604020202020204" pitchFamily="34" charset="0"/>
            <a:ea typeface="+mn-ea"/>
            <a:cs typeface="Arial" panose="020B0604020202020204" pitchFamily="34" charset="0"/>
          </a:endParaRPr>
        </a:p>
      </dgm:t>
    </dgm:pt>
    <dgm:pt modelId="{81635460-7FD9-46EC-B8D9-6AF84CCCA6D2}">
      <dgm:prSet custT="1"/>
      <dgm:spPr>
        <a:xfrm>
          <a:off x="9982666" y="4174573"/>
          <a:ext cx="1900907" cy="1140544"/>
        </a:xfrm>
      </dgm:spPr>
      <dgm:t>
        <a:bodyPr/>
        <a:lstStyle/>
        <a:p>
          <a:pPr>
            <a:buNone/>
          </a:pPr>
          <a:r>
            <a:rPr lang="en-ZA" sz="1200" b="0" dirty="0">
              <a:solidFill>
                <a:sysClr val="windowText" lastClr="000000"/>
              </a:solidFill>
              <a:latin typeface="Arial" panose="020B0604020202020204" pitchFamily="34" charset="0"/>
              <a:ea typeface="+mn-ea"/>
              <a:cs typeface="Arial" panose="020B0604020202020204" pitchFamily="34" charset="0"/>
            </a:rPr>
            <a:t>December 2017</a:t>
          </a:r>
        </a:p>
        <a:p>
          <a:pPr>
            <a:buNone/>
          </a:pPr>
          <a:r>
            <a:rPr lang="en-ZA" sz="1200" b="0" dirty="0">
              <a:solidFill>
                <a:sysClr val="windowText" lastClr="000000"/>
              </a:solidFill>
              <a:latin typeface="Arial" panose="020B0604020202020204" pitchFamily="34" charset="0"/>
              <a:ea typeface="+mn-ea"/>
              <a:cs typeface="Arial" panose="020B0604020202020204" pitchFamily="34" charset="0"/>
            </a:rPr>
            <a:t>Completion of EML/STG </a:t>
          </a:r>
        </a:p>
      </dgm:t>
    </dgm:pt>
    <dgm:pt modelId="{8EC6F614-CEDF-4E26-A325-09D62BF492B4}" type="parTrans" cxnId="{CDFEECC4-E414-4C2B-BC8F-EBF18542092E}">
      <dgm:prSet/>
      <dgm:spPr/>
      <dgm:t>
        <a:bodyPr/>
        <a:lstStyle/>
        <a:p>
          <a:endParaRPr lang="en-ZA" sz="1200" b="0">
            <a:solidFill>
              <a:sysClr val="windowText" lastClr="000000"/>
            </a:solidFill>
            <a:latin typeface="Arial" panose="020B0604020202020204" pitchFamily="34" charset="0"/>
            <a:cs typeface="Arial" panose="020B0604020202020204" pitchFamily="34" charset="0"/>
          </a:endParaRPr>
        </a:p>
      </dgm:t>
    </dgm:pt>
    <dgm:pt modelId="{4DF693EC-9954-48C7-8B74-2974B3BA5A5E}" type="sibTrans" cxnId="{CDFEECC4-E414-4C2B-BC8F-EBF18542092E}">
      <dgm:prSet/>
      <dgm:spPr/>
      <dgm:t>
        <a:bodyPr/>
        <a:lstStyle/>
        <a:p>
          <a:endParaRPr lang="en-ZA" sz="1200" b="0">
            <a:solidFill>
              <a:sysClr val="windowText" lastClr="000000"/>
            </a:solidFill>
            <a:latin typeface="Arial" panose="020B0604020202020204" pitchFamily="34" charset="0"/>
            <a:cs typeface="Arial" panose="020B0604020202020204" pitchFamily="34" charset="0"/>
          </a:endParaRPr>
        </a:p>
      </dgm:t>
    </dgm:pt>
    <dgm:pt modelId="{FC0C7486-321A-4420-9D3F-F00BB0C20C3F}" type="pres">
      <dgm:prSet presAssocID="{54152B47-1276-42A9-94C4-53A0A063EF83}" presName="diagram" presStyleCnt="0">
        <dgm:presLayoutVars>
          <dgm:dir/>
          <dgm:resizeHandles val="exact"/>
        </dgm:presLayoutVars>
      </dgm:prSet>
      <dgm:spPr/>
    </dgm:pt>
    <dgm:pt modelId="{E6CB2EC0-2F2F-454A-9EE5-AA9582B3754B}" type="pres">
      <dgm:prSet presAssocID="{1EB11D43-D95C-4088-8BC6-6F06E8044C5C}" presName="node" presStyleLbl="node1" presStyleIdx="0" presStyleCnt="11" custLinFactNeighborX="16016">
        <dgm:presLayoutVars>
          <dgm:bulletEnabled val="1"/>
        </dgm:presLayoutVars>
      </dgm:prSet>
      <dgm:spPr/>
    </dgm:pt>
    <dgm:pt modelId="{759534C9-F2E5-403E-8CD6-08CE44406C50}" type="pres">
      <dgm:prSet presAssocID="{D167A6BD-4194-4635-A05E-C05FC0C1EEF3}" presName="sibTrans" presStyleLbl="sibTrans2D1" presStyleIdx="0" presStyleCnt="10"/>
      <dgm:spPr/>
    </dgm:pt>
    <dgm:pt modelId="{50FEC000-03C0-4972-9314-C408E5935B34}" type="pres">
      <dgm:prSet presAssocID="{D167A6BD-4194-4635-A05E-C05FC0C1EEF3}" presName="connectorText" presStyleLbl="sibTrans2D1" presStyleIdx="0" presStyleCnt="10"/>
      <dgm:spPr/>
    </dgm:pt>
    <dgm:pt modelId="{B1529D39-9BF1-49FC-A762-38EB7C6AF0D4}" type="pres">
      <dgm:prSet presAssocID="{0153BAD1-E2C3-4D3F-A04E-24FFD1744AC9}" presName="node" presStyleLbl="node1" presStyleIdx="1" presStyleCnt="11" custLinFactNeighborX="16016">
        <dgm:presLayoutVars>
          <dgm:bulletEnabled val="1"/>
        </dgm:presLayoutVars>
      </dgm:prSet>
      <dgm:spPr/>
    </dgm:pt>
    <dgm:pt modelId="{AC392FD9-4B21-4B5D-8128-A9EEBB6B5FB6}" type="pres">
      <dgm:prSet presAssocID="{9EB17245-F8CC-4F8F-9D77-7A3E572379CE}" presName="sibTrans" presStyleLbl="sibTrans2D1" presStyleIdx="1" presStyleCnt="10"/>
      <dgm:spPr/>
    </dgm:pt>
    <dgm:pt modelId="{EEC069DE-E1C8-471A-9AA0-E7990B6F7284}" type="pres">
      <dgm:prSet presAssocID="{9EB17245-F8CC-4F8F-9D77-7A3E572379CE}" presName="connectorText" presStyleLbl="sibTrans2D1" presStyleIdx="1" presStyleCnt="10"/>
      <dgm:spPr/>
    </dgm:pt>
    <dgm:pt modelId="{474BB545-6F10-44C2-8898-E69AEBBD53D5}" type="pres">
      <dgm:prSet presAssocID="{25300A2F-746F-4BFC-BB44-32A775A128A4}" presName="node" presStyleLbl="node1" presStyleIdx="2" presStyleCnt="11" custLinFactNeighborX="16016">
        <dgm:presLayoutVars>
          <dgm:bulletEnabled val="1"/>
        </dgm:presLayoutVars>
      </dgm:prSet>
      <dgm:spPr/>
    </dgm:pt>
    <dgm:pt modelId="{C952F0C5-4798-49EF-AD58-7DFA850A3E39}" type="pres">
      <dgm:prSet presAssocID="{29E79751-F3D3-4197-9B01-6450FF787B2E}" presName="sibTrans" presStyleLbl="sibTrans2D1" presStyleIdx="2" presStyleCnt="10"/>
      <dgm:spPr/>
    </dgm:pt>
    <dgm:pt modelId="{87F8E6A0-95BD-46CE-AD50-31FBC13BBFAA}" type="pres">
      <dgm:prSet presAssocID="{29E79751-F3D3-4197-9B01-6450FF787B2E}" presName="connectorText" presStyleLbl="sibTrans2D1" presStyleIdx="2" presStyleCnt="10"/>
      <dgm:spPr/>
    </dgm:pt>
    <dgm:pt modelId="{7F0EC200-DAC4-4B42-B85D-48DF1E604B82}" type="pres">
      <dgm:prSet presAssocID="{E9C0E95A-4E39-4D52-AF9E-C1943CF00676}" presName="node" presStyleLbl="node1" presStyleIdx="3" presStyleCnt="11" custLinFactNeighborX="16016">
        <dgm:presLayoutVars>
          <dgm:bulletEnabled val="1"/>
        </dgm:presLayoutVars>
      </dgm:prSet>
      <dgm:spPr/>
    </dgm:pt>
    <dgm:pt modelId="{D4BEFE1A-FC4A-4491-B476-B55233E6F873}" type="pres">
      <dgm:prSet presAssocID="{9762302F-A8B8-4AF2-A126-AABEA5D72E1D}" presName="sibTrans" presStyleLbl="sibTrans2D1" presStyleIdx="3" presStyleCnt="10"/>
      <dgm:spPr/>
    </dgm:pt>
    <dgm:pt modelId="{D12E7AC0-6BFC-4D2F-8585-58D14DB415CB}" type="pres">
      <dgm:prSet presAssocID="{9762302F-A8B8-4AF2-A126-AABEA5D72E1D}" presName="connectorText" presStyleLbl="sibTrans2D1" presStyleIdx="3" presStyleCnt="10"/>
      <dgm:spPr/>
    </dgm:pt>
    <dgm:pt modelId="{6FF53622-0903-4F63-8E52-7204BA2EB10E}" type="pres">
      <dgm:prSet presAssocID="{CE25C1A8-7CAB-4735-A86A-F84A3A01CCA8}" presName="node" presStyleLbl="node1" presStyleIdx="4" presStyleCnt="11" custLinFactNeighborX="16016">
        <dgm:presLayoutVars>
          <dgm:bulletEnabled val="1"/>
        </dgm:presLayoutVars>
      </dgm:prSet>
      <dgm:spPr/>
    </dgm:pt>
    <dgm:pt modelId="{646CDC29-DC74-49E8-8B27-415A3D719284}" type="pres">
      <dgm:prSet presAssocID="{DC1AA92A-ADD1-494E-A2A7-4733E68E7FAD}" presName="sibTrans" presStyleLbl="sibTrans2D1" presStyleIdx="4" presStyleCnt="10"/>
      <dgm:spPr/>
    </dgm:pt>
    <dgm:pt modelId="{CC45F7D4-FECF-4B2A-B744-715F06E9DCFF}" type="pres">
      <dgm:prSet presAssocID="{DC1AA92A-ADD1-494E-A2A7-4733E68E7FAD}" presName="connectorText" presStyleLbl="sibTrans2D1" presStyleIdx="4" presStyleCnt="10"/>
      <dgm:spPr/>
    </dgm:pt>
    <dgm:pt modelId="{1D1E2611-F1CE-4DFE-93F5-09FA2F1620F1}" type="pres">
      <dgm:prSet presAssocID="{A6F753AD-3B7E-4229-B809-3D94D195B213}" presName="node" presStyleLbl="node1" presStyleIdx="5" presStyleCnt="11" custLinFactNeighborX="14205">
        <dgm:presLayoutVars>
          <dgm:bulletEnabled val="1"/>
        </dgm:presLayoutVars>
      </dgm:prSet>
      <dgm:spPr/>
    </dgm:pt>
    <dgm:pt modelId="{601E7237-A1A7-4AE2-A4F6-9B3255312126}" type="pres">
      <dgm:prSet presAssocID="{739927AB-CDC3-4D0C-A727-9F66F3F29BD4}" presName="sibTrans" presStyleLbl="sibTrans2D1" presStyleIdx="5" presStyleCnt="10"/>
      <dgm:spPr/>
    </dgm:pt>
    <dgm:pt modelId="{9E1232F9-0B38-45E9-8B16-0D061E32D44C}" type="pres">
      <dgm:prSet presAssocID="{739927AB-CDC3-4D0C-A727-9F66F3F29BD4}" presName="connectorText" presStyleLbl="sibTrans2D1" presStyleIdx="5" presStyleCnt="10"/>
      <dgm:spPr/>
    </dgm:pt>
    <dgm:pt modelId="{0DBBCDB1-4B83-4412-8A53-FBD738B05BEF}" type="pres">
      <dgm:prSet presAssocID="{50C87618-0121-426F-846E-6159536F07DB}" presName="node" presStyleLbl="node1" presStyleIdx="6" presStyleCnt="11" custLinFactNeighborX="16390" custLinFactNeighborY="-2042">
        <dgm:presLayoutVars>
          <dgm:bulletEnabled val="1"/>
        </dgm:presLayoutVars>
      </dgm:prSet>
      <dgm:spPr/>
    </dgm:pt>
    <dgm:pt modelId="{6D0F5180-8B89-4536-A7FB-793D35A8B108}" type="pres">
      <dgm:prSet presAssocID="{FB5CEBF3-A246-43CE-BCE0-A60CB1565279}" presName="sibTrans" presStyleLbl="sibTrans2D1" presStyleIdx="6" presStyleCnt="10"/>
      <dgm:spPr/>
    </dgm:pt>
    <dgm:pt modelId="{217FF082-FEC2-4072-9FCA-930A3618607D}" type="pres">
      <dgm:prSet presAssocID="{FB5CEBF3-A246-43CE-BCE0-A60CB1565279}" presName="connectorText" presStyleLbl="sibTrans2D1" presStyleIdx="6" presStyleCnt="10"/>
      <dgm:spPr/>
    </dgm:pt>
    <dgm:pt modelId="{29FD8602-E6A7-4E6D-AF12-C5D72F5F0C3F}" type="pres">
      <dgm:prSet presAssocID="{7986A777-470B-4C48-9DB4-D3017598E376}" presName="node" presStyleLbl="node1" presStyleIdx="7" presStyleCnt="11" custScaleX="109525" custLinFactNeighborX="16391" custLinFactNeighborY="-5684">
        <dgm:presLayoutVars>
          <dgm:bulletEnabled val="1"/>
        </dgm:presLayoutVars>
      </dgm:prSet>
      <dgm:spPr/>
    </dgm:pt>
    <dgm:pt modelId="{87EDF814-3DF1-43D4-A65D-4442DEB66846}" type="pres">
      <dgm:prSet presAssocID="{4B07980F-E087-4221-B88B-37106D44C4AD}" presName="sibTrans" presStyleLbl="sibTrans2D1" presStyleIdx="7" presStyleCnt="10"/>
      <dgm:spPr/>
    </dgm:pt>
    <dgm:pt modelId="{39291435-01F6-4F7E-9D6C-CD631BD3ADEF}" type="pres">
      <dgm:prSet presAssocID="{4B07980F-E087-4221-B88B-37106D44C4AD}" presName="connectorText" presStyleLbl="sibTrans2D1" presStyleIdx="7" presStyleCnt="10"/>
      <dgm:spPr/>
    </dgm:pt>
    <dgm:pt modelId="{A7C2A71A-4ABC-4650-B5CC-8AC77D33FBF2}" type="pres">
      <dgm:prSet presAssocID="{28788CA0-FE6E-4202-B5F4-EE01630FA393}" presName="node" presStyleLbl="node1" presStyleIdx="8" presStyleCnt="11" custLinFactNeighborX="15301" custLinFactNeighborY="-27538">
        <dgm:presLayoutVars>
          <dgm:bulletEnabled val="1"/>
        </dgm:presLayoutVars>
      </dgm:prSet>
      <dgm:spPr/>
    </dgm:pt>
    <dgm:pt modelId="{D0C6C0BD-7294-4E25-AF81-2F9E5E04F664}" type="pres">
      <dgm:prSet presAssocID="{E65B81AB-0003-43AA-92FA-BF2D7CE50A69}" presName="sibTrans" presStyleLbl="sibTrans2D1" presStyleIdx="8" presStyleCnt="10"/>
      <dgm:spPr/>
    </dgm:pt>
    <dgm:pt modelId="{8AA549A4-DFD1-461C-A5FE-79F12E1E7896}" type="pres">
      <dgm:prSet presAssocID="{E65B81AB-0003-43AA-92FA-BF2D7CE50A69}" presName="connectorText" presStyleLbl="sibTrans2D1" presStyleIdx="8" presStyleCnt="10"/>
      <dgm:spPr/>
    </dgm:pt>
    <dgm:pt modelId="{B8D7702E-3F5C-424A-BDBD-0B115AF2B66D}" type="pres">
      <dgm:prSet presAssocID="{D9AF379F-1471-4525-89D5-6A2C791C126A}" presName="node" presStyleLbl="node1" presStyleIdx="9" presStyleCnt="11" custScaleX="185663" custLinFactNeighborX="15301" custLinFactNeighborY="-27538">
        <dgm:presLayoutVars>
          <dgm:bulletEnabled val="1"/>
        </dgm:presLayoutVars>
      </dgm:prSet>
      <dgm:spPr/>
    </dgm:pt>
    <dgm:pt modelId="{28E82A3C-26F6-495E-BEC6-6E88B3F10331}" type="pres">
      <dgm:prSet presAssocID="{DA571A4E-8DAF-4BED-96DA-60154173DEEC}" presName="sibTrans" presStyleLbl="sibTrans2D1" presStyleIdx="9" presStyleCnt="10"/>
      <dgm:spPr/>
    </dgm:pt>
    <dgm:pt modelId="{24359D1A-0A24-4CD5-A667-E014FB73CE01}" type="pres">
      <dgm:prSet presAssocID="{DA571A4E-8DAF-4BED-96DA-60154173DEEC}" presName="connectorText" presStyleLbl="sibTrans2D1" presStyleIdx="9" presStyleCnt="10"/>
      <dgm:spPr/>
    </dgm:pt>
    <dgm:pt modelId="{8F58020B-D45A-4275-914B-3DCFEFDB2CD0}" type="pres">
      <dgm:prSet presAssocID="{81635460-7FD9-46EC-B8D9-6AF84CCCA6D2}" presName="node" presStyleLbl="node1" presStyleIdx="10" presStyleCnt="11" custLinFactNeighborX="15301" custLinFactNeighborY="-27538">
        <dgm:presLayoutVars>
          <dgm:bulletEnabled val="1"/>
        </dgm:presLayoutVars>
      </dgm:prSet>
      <dgm:spPr/>
    </dgm:pt>
  </dgm:ptLst>
  <dgm:cxnLst>
    <dgm:cxn modelId="{20094307-43AA-4E18-AFB9-A846645BEA19}" srcId="{54152B47-1276-42A9-94C4-53A0A063EF83}" destId="{25300A2F-746F-4BFC-BB44-32A775A128A4}" srcOrd="2" destOrd="0" parTransId="{A860B393-D3C6-4412-84FD-2C83237E4855}" sibTransId="{29E79751-F3D3-4197-9B01-6450FF787B2E}"/>
    <dgm:cxn modelId="{CEF9790A-CED1-A34D-95FF-012948FCFC1F}" type="presOf" srcId="{50C87618-0121-426F-846E-6159536F07DB}" destId="{0DBBCDB1-4B83-4412-8A53-FBD738B05BEF}" srcOrd="0" destOrd="0" presId="urn:microsoft.com/office/officeart/2005/8/layout/process5"/>
    <dgm:cxn modelId="{63AD4A13-EDC1-464F-B92E-D396C6127513}" type="presOf" srcId="{DA571A4E-8DAF-4BED-96DA-60154173DEEC}" destId="{28E82A3C-26F6-495E-BEC6-6E88B3F10331}" srcOrd="0" destOrd="0" presId="urn:microsoft.com/office/officeart/2005/8/layout/process5"/>
    <dgm:cxn modelId="{4E0D6C1D-4318-40A7-B5EE-9EF4176FAEBB}" srcId="{54152B47-1276-42A9-94C4-53A0A063EF83}" destId="{28788CA0-FE6E-4202-B5F4-EE01630FA393}" srcOrd="8" destOrd="0" parTransId="{699BAE1A-D446-4BA8-90EA-8DEFC546AFFD}" sibTransId="{E65B81AB-0003-43AA-92FA-BF2D7CE50A69}"/>
    <dgm:cxn modelId="{D2F79D22-DAEA-994C-BA41-71DB9DB4F4F1}" type="presOf" srcId="{CE25C1A8-7CAB-4735-A86A-F84A3A01CCA8}" destId="{6FF53622-0903-4F63-8E52-7204BA2EB10E}" srcOrd="0" destOrd="0" presId="urn:microsoft.com/office/officeart/2005/8/layout/process5"/>
    <dgm:cxn modelId="{F32DF42B-7E45-3546-9E68-B52605FC5B39}" type="presOf" srcId="{29E79751-F3D3-4197-9B01-6450FF787B2E}" destId="{C952F0C5-4798-49EF-AD58-7DFA850A3E39}" srcOrd="0" destOrd="0" presId="urn:microsoft.com/office/officeart/2005/8/layout/process5"/>
    <dgm:cxn modelId="{6D74C63B-B42E-D644-8752-C1773C4C4856}" type="presOf" srcId="{D167A6BD-4194-4635-A05E-C05FC0C1EEF3}" destId="{759534C9-F2E5-403E-8CD6-08CE44406C50}" srcOrd="0" destOrd="0" presId="urn:microsoft.com/office/officeart/2005/8/layout/process5"/>
    <dgm:cxn modelId="{0529E93D-3E54-6E43-ABC4-CA71B980ED69}" type="presOf" srcId="{FB5CEBF3-A246-43CE-BCE0-A60CB1565279}" destId="{217FF082-FEC2-4072-9FCA-930A3618607D}" srcOrd="1" destOrd="0" presId="urn:microsoft.com/office/officeart/2005/8/layout/process5"/>
    <dgm:cxn modelId="{2D9D334C-EEC3-2647-8A92-7247A41CAB25}" type="presOf" srcId="{739927AB-CDC3-4D0C-A727-9F66F3F29BD4}" destId="{601E7237-A1A7-4AE2-A4F6-9B3255312126}" srcOrd="0" destOrd="0" presId="urn:microsoft.com/office/officeart/2005/8/layout/process5"/>
    <dgm:cxn modelId="{13CBDB4D-CCCA-3E4B-91C2-955E56A0DEFD}" type="presOf" srcId="{9EB17245-F8CC-4F8F-9D77-7A3E572379CE}" destId="{EEC069DE-E1C8-471A-9AA0-E7990B6F7284}" srcOrd="1" destOrd="0" presId="urn:microsoft.com/office/officeart/2005/8/layout/process5"/>
    <dgm:cxn modelId="{8CA9FD56-CE18-A245-BF2C-9F31CAD793D2}" type="presOf" srcId="{FB5CEBF3-A246-43CE-BCE0-A60CB1565279}" destId="{6D0F5180-8B89-4536-A7FB-793D35A8B108}" srcOrd="0" destOrd="0" presId="urn:microsoft.com/office/officeart/2005/8/layout/process5"/>
    <dgm:cxn modelId="{09E1E459-E9E2-8241-BCCA-62965746D794}" type="presOf" srcId="{D167A6BD-4194-4635-A05E-C05FC0C1EEF3}" destId="{50FEC000-03C0-4972-9314-C408E5935B34}" srcOrd="1" destOrd="0" presId="urn:microsoft.com/office/officeart/2005/8/layout/process5"/>
    <dgm:cxn modelId="{CF665D6A-F6D7-1548-85DA-074223297936}" type="presOf" srcId="{DC1AA92A-ADD1-494E-A2A7-4733E68E7FAD}" destId="{646CDC29-DC74-49E8-8B27-415A3D719284}" srcOrd="0" destOrd="0" presId="urn:microsoft.com/office/officeart/2005/8/layout/process5"/>
    <dgm:cxn modelId="{11471D6D-38A8-5F47-A7CA-FAF3833522CD}" type="presOf" srcId="{4B07980F-E087-4221-B88B-37106D44C4AD}" destId="{87EDF814-3DF1-43D4-A65D-4442DEB66846}" srcOrd="0" destOrd="0" presId="urn:microsoft.com/office/officeart/2005/8/layout/process5"/>
    <dgm:cxn modelId="{8D55FA71-D145-4DF6-B173-AE10409C1D6A}" srcId="{54152B47-1276-42A9-94C4-53A0A063EF83}" destId="{E9C0E95A-4E39-4D52-AF9E-C1943CF00676}" srcOrd="3" destOrd="0" parTransId="{A0009E51-F5EF-41E8-8F65-A4BB779F79B5}" sibTransId="{9762302F-A8B8-4AF2-A126-AABEA5D72E1D}"/>
    <dgm:cxn modelId="{D626677F-EC66-E048-B97E-A5F8694B1DB5}" type="presOf" srcId="{E9C0E95A-4E39-4D52-AF9E-C1943CF00676}" destId="{7F0EC200-DAC4-4B42-B85D-48DF1E604B82}" srcOrd="0" destOrd="0" presId="urn:microsoft.com/office/officeart/2005/8/layout/process5"/>
    <dgm:cxn modelId="{A49E3E81-97AA-C24F-AFBD-BC6D90E225ED}" type="presOf" srcId="{1EB11D43-D95C-4088-8BC6-6F06E8044C5C}" destId="{E6CB2EC0-2F2F-454A-9EE5-AA9582B3754B}" srcOrd="0" destOrd="0" presId="urn:microsoft.com/office/officeart/2005/8/layout/process5"/>
    <dgm:cxn modelId="{1497C28C-DE8F-4A50-A301-E98BAFDF78D5}" srcId="{54152B47-1276-42A9-94C4-53A0A063EF83}" destId="{50C87618-0121-426F-846E-6159536F07DB}" srcOrd="6" destOrd="0" parTransId="{988049CF-699C-4D68-B21E-1218D8B00008}" sibTransId="{FB5CEBF3-A246-43CE-BCE0-A60CB1565279}"/>
    <dgm:cxn modelId="{5F06A98D-DB3A-4EE9-90E2-872F857C0F70}" srcId="{54152B47-1276-42A9-94C4-53A0A063EF83}" destId="{1EB11D43-D95C-4088-8BC6-6F06E8044C5C}" srcOrd="0" destOrd="0" parTransId="{9F56134A-BFC7-4634-A98F-04CCEBE48B52}" sibTransId="{D167A6BD-4194-4635-A05E-C05FC0C1EEF3}"/>
    <dgm:cxn modelId="{F1645493-B834-7A4D-9A65-BFAEE621E773}" type="presOf" srcId="{0153BAD1-E2C3-4D3F-A04E-24FFD1744AC9}" destId="{B1529D39-9BF1-49FC-A762-38EB7C6AF0D4}" srcOrd="0" destOrd="0" presId="urn:microsoft.com/office/officeart/2005/8/layout/process5"/>
    <dgm:cxn modelId="{3B739495-1252-7C4E-B97B-8F4FD51E9165}" type="presOf" srcId="{E65B81AB-0003-43AA-92FA-BF2D7CE50A69}" destId="{8AA549A4-DFD1-461C-A5FE-79F12E1E7896}" srcOrd="1" destOrd="0" presId="urn:microsoft.com/office/officeart/2005/8/layout/process5"/>
    <dgm:cxn modelId="{B1B07C98-4FEB-0E42-A2EB-141A11DB9147}" type="presOf" srcId="{81635460-7FD9-46EC-B8D9-6AF84CCCA6D2}" destId="{8F58020B-D45A-4275-914B-3DCFEFDB2CD0}" srcOrd="0" destOrd="0" presId="urn:microsoft.com/office/officeart/2005/8/layout/process5"/>
    <dgm:cxn modelId="{6ADA1E9E-0201-C648-A9C5-FAE2A3CDD7B2}" type="presOf" srcId="{9762302F-A8B8-4AF2-A126-AABEA5D72E1D}" destId="{D12E7AC0-6BFC-4D2F-8585-58D14DB415CB}" srcOrd="1" destOrd="0" presId="urn:microsoft.com/office/officeart/2005/8/layout/process5"/>
    <dgm:cxn modelId="{C9B06DA0-E924-47F5-8032-B70195209C83}" srcId="{54152B47-1276-42A9-94C4-53A0A063EF83}" destId="{A6F753AD-3B7E-4229-B809-3D94D195B213}" srcOrd="5" destOrd="0" parTransId="{A7D4A9AE-4A5E-489B-BDA8-7079C66FC6D8}" sibTransId="{739927AB-CDC3-4D0C-A727-9F66F3F29BD4}"/>
    <dgm:cxn modelId="{5E270FA2-32D2-264A-8398-6F4346A7F709}" type="presOf" srcId="{7986A777-470B-4C48-9DB4-D3017598E376}" destId="{29FD8602-E6A7-4E6D-AF12-C5D72F5F0C3F}" srcOrd="0" destOrd="0" presId="urn:microsoft.com/office/officeart/2005/8/layout/process5"/>
    <dgm:cxn modelId="{2C21B7AB-DC87-6449-B029-81D4403459C5}" type="presOf" srcId="{DA571A4E-8DAF-4BED-96DA-60154173DEEC}" destId="{24359D1A-0A24-4CD5-A667-E014FB73CE01}" srcOrd="1" destOrd="0" presId="urn:microsoft.com/office/officeart/2005/8/layout/process5"/>
    <dgm:cxn modelId="{C536E1AF-FCD8-4473-A2FC-5C8B6E177562}" srcId="{54152B47-1276-42A9-94C4-53A0A063EF83}" destId="{D9AF379F-1471-4525-89D5-6A2C791C126A}" srcOrd="9" destOrd="0" parTransId="{2249A7F8-468A-468D-A1FB-F1C43F331CCC}" sibTransId="{DA571A4E-8DAF-4BED-96DA-60154173DEEC}"/>
    <dgm:cxn modelId="{E84B3CB4-02A9-FF40-B9E2-6F44AED410ED}" type="presOf" srcId="{4B07980F-E087-4221-B88B-37106D44C4AD}" destId="{39291435-01F6-4F7E-9D6C-CD631BD3ADEF}" srcOrd="1" destOrd="0" presId="urn:microsoft.com/office/officeart/2005/8/layout/process5"/>
    <dgm:cxn modelId="{070F15B5-FB36-3E4B-BAF2-02F2A66CE9B5}" type="presOf" srcId="{739927AB-CDC3-4D0C-A727-9F66F3F29BD4}" destId="{9E1232F9-0B38-45E9-8B16-0D061E32D44C}" srcOrd="1" destOrd="0" presId="urn:microsoft.com/office/officeart/2005/8/layout/process5"/>
    <dgm:cxn modelId="{AE2D45BB-9A2B-6143-A215-63A332FF59DA}" type="presOf" srcId="{29E79751-F3D3-4197-9B01-6450FF787B2E}" destId="{87F8E6A0-95BD-46CE-AD50-31FBC13BBFAA}" srcOrd="1" destOrd="0" presId="urn:microsoft.com/office/officeart/2005/8/layout/process5"/>
    <dgm:cxn modelId="{F95E16C2-AF00-4617-9AB4-DC8F7CAF958E}" srcId="{54152B47-1276-42A9-94C4-53A0A063EF83}" destId="{0153BAD1-E2C3-4D3F-A04E-24FFD1744AC9}" srcOrd="1" destOrd="0" parTransId="{31FBB583-63DB-405F-B223-BF231DC29C36}" sibTransId="{9EB17245-F8CC-4F8F-9D77-7A3E572379CE}"/>
    <dgm:cxn modelId="{CDFEECC4-E414-4C2B-BC8F-EBF18542092E}" srcId="{54152B47-1276-42A9-94C4-53A0A063EF83}" destId="{81635460-7FD9-46EC-B8D9-6AF84CCCA6D2}" srcOrd="10" destOrd="0" parTransId="{8EC6F614-CEDF-4E26-A325-09D62BF492B4}" sibTransId="{4DF693EC-9954-48C7-8B74-2974B3BA5A5E}"/>
    <dgm:cxn modelId="{90D387CE-BCE5-BF4B-997D-18D62F6755E6}" type="presOf" srcId="{DC1AA92A-ADD1-494E-A2A7-4733E68E7FAD}" destId="{CC45F7D4-FECF-4B2A-B744-715F06E9DCFF}" srcOrd="1" destOrd="0" presId="urn:microsoft.com/office/officeart/2005/8/layout/process5"/>
    <dgm:cxn modelId="{E23DF0CE-CD18-EB40-96BA-C2AC1EE58EFE}" type="presOf" srcId="{A6F753AD-3B7E-4229-B809-3D94D195B213}" destId="{1D1E2611-F1CE-4DFE-93F5-09FA2F1620F1}" srcOrd="0" destOrd="0" presId="urn:microsoft.com/office/officeart/2005/8/layout/process5"/>
    <dgm:cxn modelId="{1059DAD6-BE49-CF4A-AF60-0EB672F9F5A2}" type="presOf" srcId="{9EB17245-F8CC-4F8F-9D77-7A3E572379CE}" destId="{AC392FD9-4B21-4B5D-8128-A9EEBB6B5FB6}" srcOrd="0" destOrd="0" presId="urn:microsoft.com/office/officeart/2005/8/layout/process5"/>
    <dgm:cxn modelId="{A37B68D8-CCF8-694F-905F-630AF20BE79D}" type="presOf" srcId="{28788CA0-FE6E-4202-B5F4-EE01630FA393}" destId="{A7C2A71A-4ABC-4650-B5CC-8AC77D33FBF2}" srcOrd="0" destOrd="0" presId="urn:microsoft.com/office/officeart/2005/8/layout/process5"/>
    <dgm:cxn modelId="{76D720D9-DBFE-9147-A561-D31A0AADED89}" type="presOf" srcId="{D9AF379F-1471-4525-89D5-6A2C791C126A}" destId="{B8D7702E-3F5C-424A-BDBD-0B115AF2B66D}" srcOrd="0" destOrd="0" presId="urn:microsoft.com/office/officeart/2005/8/layout/process5"/>
    <dgm:cxn modelId="{A4845AE3-5B0C-644C-9822-67CDDCD2CA71}" type="presOf" srcId="{54152B47-1276-42A9-94C4-53A0A063EF83}" destId="{FC0C7486-321A-4420-9D3F-F00BB0C20C3F}" srcOrd="0" destOrd="0" presId="urn:microsoft.com/office/officeart/2005/8/layout/process5"/>
    <dgm:cxn modelId="{4C55CFE6-E1AC-E746-AA73-9C121729F127}" type="presOf" srcId="{25300A2F-746F-4BFC-BB44-32A775A128A4}" destId="{474BB545-6F10-44C2-8898-E69AEBBD53D5}" srcOrd="0" destOrd="0" presId="urn:microsoft.com/office/officeart/2005/8/layout/process5"/>
    <dgm:cxn modelId="{1D7CE2EC-4649-442F-B534-C945E9F6A62B}" srcId="{54152B47-1276-42A9-94C4-53A0A063EF83}" destId="{7986A777-470B-4C48-9DB4-D3017598E376}" srcOrd="7" destOrd="0" parTransId="{0FA9B20B-CC73-44C0-9EC3-B94E82385ECF}" sibTransId="{4B07980F-E087-4221-B88B-37106D44C4AD}"/>
    <dgm:cxn modelId="{EFD8D0F6-EB0A-084E-ADF8-C70937067A96}" type="presOf" srcId="{9762302F-A8B8-4AF2-A126-AABEA5D72E1D}" destId="{D4BEFE1A-FC4A-4491-B476-B55233E6F873}" srcOrd="0" destOrd="0" presId="urn:microsoft.com/office/officeart/2005/8/layout/process5"/>
    <dgm:cxn modelId="{6B846FF7-F4F8-4837-85B5-42FDA912688A}" srcId="{54152B47-1276-42A9-94C4-53A0A063EF83}" destId="{CE25C1A8-7CAB-4735-A86A-F84A3A01CCA8}" srcOrd="4" destOrd="0" parTransId="{D5EC0755-FF9E-4D34-A8E8-477EDABE6223}" sibTransId="{DC1AA92A-ADD1-494E-A2A7-4733E68E7FAD}"/>
    <dgm:cxn modelId="{589BBEF7-056E-EE42-BBD5-23392F406D98}" type="presOf" srcId="{E65B81AB-0003-43AA-92FA-BF2D7CE50A69}" destId="{D0C6C0BD-7294-4E25-AF81-2F9E5E04F664}" srcOrd="0" destOrd="0" presId="urn:microsoft.com/office/officeart/2005/8/layout/process5"/>
    <dgm:cxn modelId="{DEABDEFC-9DE4-4347-AB16-72323F345CCD}" type="presParOf" srcId="{FC0C7486-321A-4420-9D3F-F00BB0C20C3F}" destId="{E6CB2EC0-2F2F-454A-9EE5-AA9582B3754B}" srcOrd="0" destOrd="0" presId="urn:microsoft.com/office/officeart/2005/8/layout/process5"/>
    <dgm:cxn modelId="{B338CEC8-2BDD-034E-967E-5910339AFD1E}" type="presParOf" srcId="{FC0C7486-321A-4420-9D3F-F00BB0C20C3F}" destId="{759534C9-F2E5-403E-8CD6-08CE44406C50}" srcOrd="1" destOrd="0" presId="urn:microsoft.com/office/officeart/2005/8/layout/process5"/>
    <dgm:cxn modelId="{B2C7E854-4F2F-624B-A016-EE75D5342D57}" type="presParOf" srcId="{759534C9-F2E5-403E-8CD6-08CE44406C50}" destId="{50FEC000-03C0-4972-9314-C408E5935B34}" srcOrd="0" destOrd="0" presId="urn:microsoft.com/office/officeart/2005/8/layout/process5"/>
    <dgm:cxn modelId="{A1B8878B-9F18-9544-8E85-1B190A81C5AC}" type="presParOf" srcId="{FC0C7486-321A-4420-9D3F-F00BB0C20C3F}" destId="{B1529D39-9BF1-49FC-A762-38EB7C6AF0D4}" srcOrd="2" destOrd="0" presId="urn:microsoft.com/office/officeart/2005/8/layout/process5"/>
    <dgm:cxn modelId="{C1524D58-6491-ED49-8EDB-05556CCBF462}" type="presParOf" srcId="{FC0C7486-321A-4420-9D3F-F00BB0C20C3F}" destId="{AC392FD9-4B21-4B5D-8128-A9EEBB6B5FB6}" srcOrd="3" destOrd="0" presId="urn:microsoft.com/office/officeart/2005/8/layout/process5"/>
    <dgm:cxn modelId="{0103129E-F91C-C244-8A2C-E9AC90B791C0}" type="presParOf" srcId="{AC392FD9-4B21-4B5D-8128-A9EEBB6B5FB6}" destId="{EEC069DE-E1C8-471A-9AA0-E7990B6F7284}" srcOrd="0" destOrd="0" presId="urn:microsoft.com/office/officeart/2005/8/layout/process5"/>
    <dgm:cxn modelId="{849707BC-0C1B-1446-BC8F-52C6ECB1ECCB}" type="presParOf" srcId="{FC0C7486-321A-4420-9D3F-F00BB0C20C3F}" destId="{474BB545-6F10-44C2-8898-E69AEBBD53D5}" srcOrd="4" destOrd="0" presId="urn:microsoft.com/office/officeart/2005/8/layout/process5"/>
    <dgm:cxn modelId="{54C645D9-524C-0844-9FB3-D135C7C1E968}" type="presParOf" srcId="{FC0C7486-321A-4420-9D3F-F00BB0C20C3F}" destId="{C952F0C5-4798-49EF-AD58-7DFA850A3E39}" srcOrd="5" destOrd="0" presId="urn:microsoft.com/office/officeart/2005/8/layout/process5"/>
    <dgm:cxn modelId="{5E0D4738-D748-4849-8D9B-8B8D19210DD4}" type="presParOf" srcId="{C952F0C5-4798-49EF-AD58-7DFA850A3E39}" destId="{87F8E6A0-95BD-46CE-AD50-31FBC13BBFAA}" srcOrd="0" destOrd="0" presId="urn:microsoft.com/office/officeart/2005/8/layout/process5"/>
    <dgm:cxn modelId="{A14FB354-C6B9-B14D-970A-58064189BB45}" type="presParOf" srcId="{FC0C7486-321A-4420-9D3F-F00BB0C20C3F}" destId="{7F0EC200-DAC4-4B42-B85D-48DF1E604B82}" srcOrd="6" destOrd="0" presId="urn:microsoft.com/office/officeart/2005/8/layout/process5"/>
    <dgm:cxn modelId="{B72F3CF8-67D5-164D-8370-D518F2B6EA8E}" type="presParOf" srcId="{FC0C7486-321A-4420-9D3F-F00BB0C20C3F}" destId="{D4BEFE1A-FC4A-4491-B476-B55233E6F873}" srcOrd="7" destOrd="0" presId="urn:microsoft.com/office/officeart/2005/8/layout/process5"/>
    <dgm:cxn modelId="{4540023B-A3F9-ED4E-9344-E6CB4A91FAC8}" type="presParOf" srcId="{D4BEFE1A-FC4A-4491-B476-B55233E6F873}" destId="{D12E7AC0-6BFC-4D2F-8585-58D14DB415CB}" srcOrd="0" destOrd="0" presId="urn:microsoft.com/office/officeart/2005/8/layout/process5"/>
    <dgm:cxn modelId="{A9AFA958-67EB-A246-9AAC-A226141C86B5}" type="presParOf" srcId="{FC0C7486-321A-4420-9D3F-F00BB0C20C3F}" destId="{6FF53622-0903-4F63-8E52-7204BA2EB10E}" srcOrd="8" destOrd="0" presId="urn:microsoft.com/office/officeart/2005/8/layout/process5"/>
    <dgm:cxn modelId="{1F59D09B-1AC6-E748-A03C-0628E3642E9A}" type="presParOf" srcId="{FC0C7486-321A-4420-9D3F-F00BB0C20C3F}" destId="{646CDC29-DC74-49E8-8B27-415A3D719284}" srcOrd="9" destOrd="0" presId="urn:microsoft.com/office/officeart/2005/8/layout/process5"/>
    <dgm:cxn modelId="{B548BB31-EDF7-0D45-B0DB-27FA2C5E34E7}" type="presParOf" srcId="{646CDC29-DC74-49E8-8B27-415A3D719284}" destId="{CC45F7D4-FECF-4B2A-B744-715F06E9DCFF}" srcOrd="0" destOrd="0" presId="urn:microsoft.com/office/officeart/2005/8/layout/process5"/>
    <dgm:cxn modelId="{C79A1D80-5944-984C-8AED-A0F8A8E689B8}" type="presParOf" srcId="{FC0C7486-321A-4420-9D3F-F00BB0C20C3F}" destId="{1D1E2611-F1CE-4DFE-93F5-09FA2F1620F1}" srcOrd="10" destOrd="0" presId="urn:microsoft.com/office/officeart/2005/8/layout/process5"/>
    <dgm:cxn modelId="{E9E54190-5F31-7F47-BA68-FFD48D57923B}" type="presParOf" srcId="{FC0C7486-321A-4420-9D3F-F00BB0C20C3F}" destId="{601E7237-A1A7-4AE2-A4F6-9B3255312126}" srcOrd="11" destOrd="0" presId="urn:microsoft.com/office/officeart/2005/8/layout/process5"/>
    <dgm:cxn modelId="{08D05B75-72B7-B84D-AE9A-39E95C2B5D82}" type="presParOf" srcId="{601E7237-A1A7-4AE2-A4F6-9B3255312126}" destId="{9E1232F9-0B38-45E9-8B16-0D061E32D44C}" srcOrd="0" destOrd="0" presId="urn:microsoft.com/office/officeart/2005/8/layout/process5"/>
    <dgm:cxn modelId="{47D1ED06-AB66-8A45-910D-029D7EE48692}" type="presParOf" srcId="{FC0C7486-321A-4420-9D3F-F00BB0C20C3F}" destId="{0DBBCDB1-4B83-4412-8A53-FBD738B05BEF}" srcOrd="12" destOrd="0" presId="urn:microsoft.com/office/officeart/2005/8/layout/process5"/>
    <dgm:cxn modelId="{80CC8A6F-D0BD-3E4F-9CA7-2098F0EF65F5}" type="presParOf" srcId="{FC0C7486-321A-4420-9D3F-F00BB0C20C3F}" destId="{6D0F5180-8B89-4536-A7FB-793D35A8B108}" srcOrd="13" destOrd="0" presId="urn:microsoft.com/office/officeart/2005/8/layout/process5"/>
    <dgm:cxn modelId="{35E0C0AF-55E5-6940-8A72-F6BC03B29DCC}" type="presParOf" srcId="{6D0F5180-8B89-4536-A7FB-793D35A8B108}" destId="{217FF082-FEC2-4072-9FCA-930A3618607D}" srcOrd="0" destOrd="0" presId="urn:microsoft.com/office/officeart/2005/8/layout/process5"/>
    <dgm:cxn modelId="{D63524C5-789F-B442-89CB-D75BFFAE4E55}" type="presParOf" srcId="{FC0C7486-321A-4420-9D3F-F00BB0C20C3F}" destId="{29FD8602-E6A7-4E6D-AF12-C5D72F5F0C3F}" srcOrd="14" destOrd="0" presId="urn:microsoft.com/office/officeart/2005/8/layout/process5"/>
    <dgm:cxn modelId="{C48DEC55-4205-2841-AC08-73A83D42F820}" type="presParOf" srcId="{FC0C7486-321A-4420-9D3F-F00BB0C20C3F}" destId="{87EDF814-3DF1-43D4-A65D-4442DEB66846}" srcOrd="15" destOrd="0" presId="urn:microsoft.com/office/officeart/2005/8/layout/process5"/>
    <dgm:cxn modelId="{27839C22-2A02-9944-B332-64F81FE97944}" type="presParOf" srcId="{87EDF814-3DF1-43D4-A65D-4442DEB66846}" destId="{39291435-01F6-4F7E-9D6C-CD631BD3ADEF}" srcOrd="0" destOrd="0" presId="urn:microsoft.com/office/officeart/2005/8/layout/process5"/>
    <dgm:cxn modelId="{5A940A30-2D4C-F04F-B952-DFC482D86758}" type="presParOf" srcId="{FC0C7486-321A-4420-9D3F-F00BB0C20C3F}" destId="{A7C2A71A-4ABC-4650-B5CC-8AC77D33FBF2}" srcOrd="16" destOrd="0" presId="urn:microsoft.com/office/officeart/2005/8/layout/process5"/>
    <dgm:cxn modelId="{E6D2BB66-AD31-5042-8F54-0C0489D0EAB1}" type="presParOf" srcId="{FC0C7486-321A-4420-9D3F-F00BB0C20C3F}" destId="{D0C6C0BD-7294-4E25-AF81-2F9E5E04F664}" srcOrd="17" destOrd="0" presId="urn:microsoft.com/office/officeart/2005/8/layout/process5"/>
    <dgm:cxn modelId="{771E2BEB-F10C-9542-8F2E-064F681691D1}" type="presParOf" srcId="{D0C6C0BD-7294-4E25-AF81-2F9E5E04F664}" destId="{8AA549A4-DFD1-461C-A5FE-79F12E1E7896}" srcOrd="0" destOrd="0" presId="urn:microsoft.com/office/officeart/2005/8/layout/process5"/>
    <dgm:cxn modelId="{858035CB-6F58-0547-96E8-03D172610AF7}" type="presParOf" srcId="{FC0C7486-321A-4420-9D3F-F00BB0C20C3F}" destId="{B8D7702E-3F5C-424A-BDBD-0B115AF2B66D}" srcOrd="18" destOrd="0" presId="urn:microsoft.com/office/officeart/2005/8/layout/process5"/>
    <dgm:cxn modelId="{84086C0B-DD9A-354F-AA32-BC6BB63850CB}" type="presParOf" srcId="{FC0C7486-321A-4420-9D3F-F00BB0C20C3F}" destId="{28E82A3C-26F6-495E-BEC6-6E88B3F10331}" srcOrd="19" destOrd="0" presId="urn:microsoft.com/office/officeart/2005/8/layout/process5"/>
    <dgm:cxn modelId="{EBEE1D7E-8CAE-A642-859D-45091E23F9A1}" type="presParOf" srcId="{28E82A3C-26F6-495E-BEC6-6E88B3F10331}" destId="{24359D1A-0A24-4CD5-A667-E014FB73CE01}" srcOrd="0" destOrd="0" presId="urn:microsoft.com/office/officeart/2005/8/layout/process5"/>
    <dgm:cxn modelId="{61C0A48A-C577-9A4A-AB81-14B5F7337059}" type="presParOf" srcId="{FC0C7486-321A-4420-9D3F-F00BB0C20C3F}" destId="{8F58020B-D45A-4275-914B-3DCFEFDB2CD0}" srcOrd="2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B2EC0-2F2F-454A-9EE5-AA9582B3754B}">
      <dsp:nvSpPr>
        <dsp:cNvPr id="0" name=""/>
        <dsp:cNvSpPr/>
      </dsp:nvSpPr>
      <dsp:spPr>
        <a:xfrm>
          <a:off x="799930" y="905"/>
          <a:ext cx="1572700" cy="94362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April 2015</a:t>
          </a:r>
        </a:p>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Scoping visit</a:t>
          </a:r>
        </a:p>
      </dsp:txBody>
      <dsp:txXfrm>
        <a:off x="827568" y="28543"/>
        <a:ext cx="1517424" cy="888344"/>
      </dsp:txXfrm>
    </dsp:sp>
    <dsp:sp modelId="{759534C9-F2E5-403E-8CD6-08CE44406C50}">
      <dsp:nvSpPr>
        <dsp:cNvPr id="0" name=""/>
        <dsp:cNvSpPr/>
      </dsp:nvSpPr>
      <dsp:spPr>
        <a:xfrm>
          <a:off x="2511028" y="277701"/>
          <a:ext cx="333412" cy="390029"/>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b="0" kern="1200">
            <a:solidFill>
              <a:sysClr val="windowText" lastClr="000000"/>
            </a:solidFill>
            <a:latin typeface="Arial" panose="020B0604020202020204" pitchFamily="34" charset="0"/>
            <a:ea typeface="+mn-ea"/>
            <a:cs typeface="Arial" panose="020B0604020202020204" pitchFamily="34" charset="0"/>
          </a:endParaRPr>
        </a:p>
      </dsp:txBody>
      <dsp:txXfrm>
        <a:off x="2511028" y="355707"/>
        <a:ext cx="233388" cy="234017"/>
      </dsp:txXfrm>
    </dsp:sp>
    <dsp:sp modelId="{B1529D39-9BF1-49FC-A762-38EB7C6AF0D4}">
      <dsp:nvSpPr>
        <dsp:cNvPr id="0" name=""/>
        <dsp:cNvSpPr/>
      </dsp:nvSpPr>
      <dsp:spPr>
        <a:xfrm>
          <a:off x="3001710" y="905"/>
          <a:ext cx="1572700" cy="943620"/>
        </a:xfrm>
        <a:prstGeom prst="roundRect">
          <a:avLst>
            <a:gd name="adj" fmla="val 10000"/>
          </a:avLst>
        </a:prstGeom>
        <a:solidFill>
          <a:schemeClr val="accent5">
            <a:hueOff val="-993388"/>
            <a:satOff val="3981"/>
            <a:lumOff val="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November 2015</a:t>
          </a:r>
        </a:p>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Workshop on EML</a:t>
          </a:r>
        </a:p>
      </dsp:txBody>
      <dsp:txXfrm>
        <a:off x="3029348" y="28543"/>
        <a:ext cx="1517424" cy="888344"/>
      </dsp:txXfrm>
    </dsp:sp>
    <dsp:sp modelId="{AC392FD9-4B21-4B5D-8128-A9EEBB6B5FB6}">
      <dsp:nvSpPr>
        <dsp:cNvPr id="0" name=""/>
        <dsp:cNvSpPr/>
      </dsp:nvSpPr>
      <dsp:spPr>
        <a:xfrm>
          <a:off x="4712809" y="277701"/>
          <a:ext cx="333412" cy="390029"/>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b="0" kern="1200">
            <a:solidFill>
              <a:sysClr val="windowText" lastClr="000000"/>
            </a:solidFill>
            <a:latin typeface="Arial" panose="020B0604020202020204" pitchFamily="34" charset="0"/>
            <a:ea typeface="+mn-ea"/>
            <a:cs typeface="Arial" panose="020B0604020202020204" pitchFamily="34" charset="0"/>
          </a:endParaRPr>
        </a:p>
      </dsp:txBody>
      <dsp:txXfrm>
        <a:off x="4712809" y="355707"/>
        <a:ext cx="233388" cy="234017"/>
      </dsp:txXfrm>
    </dsp:sp>
    <dsp:sp modelId="{474BB545-6F10-44C2-8898-E69AEBBD53D5}">
      <dsp:nvSpPr>
        <dsp:cNvPr id="0" name=""/>
        <dsp:cNvSpPr/>
      </dsp:nvSpPr>
      <dsp:spPr>
        <a:xfrm>
          <a:off x="5203491" y="905"/>
          <a:ext cx="1572700" cy="943620"/>
        </a:xfrm>
        <a:prstGeom prst="roundRect">
          <a:avLst>
            <a:gd name="adj" fmla="val 10000"/>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July 2016</a:t>
          </a:r>
        </a:p>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Workshop on EML</a:t>
          </a:r>
        </a:p>
      </dsp:txBody>
      <dsp:txXfrm>
        <a:off x="5231129" y="28543"/>
        <a:ext cx="1517424" cy="888344"/>
      </dsp:txXfrm>
    </dsp:sp>
    <dsp:sp modelId="{C952F0C5-4798-49EF-AD58-7DFA850A3E39}">
      <dsp:nvSpPr>
        <dsp:cNvPr id="0" name=""/>
        <dsp:cNvSpPr/>
      </dsp:nvSpPr>
      <dsp:spPr>
        <a:xfrm>
          <a:off x="6914589" y="277701"/>
          <a:ext cx="333412" cy="390029"/>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b="0" kern="1200">
            <a:solidFill>
              <a:sysClr val="windowText" lastClr="000000"/>
            </a:solidFill>
            <a:latin typeface="Arial" panose="020B0604020202020204" pitchFamily="34" charset="0"/>
            <a:ea typeface="+mn-ea"/>
            <a:cs typeface="Arial" panose="020B0604020202020204" pitchFamily="34" charset="0"/>
          </a:endParaRPr>
        </a:p>
      </dsp:txBody>
      <dsp:txXfrm>
        <a:off x="6914589" y="355707"/>
        <a:ext cx="233388" cy="234017"/>
      </dsp:txXfrm>
    </dsp:sp>
    <dsp:sp modelId="{7F0EC200-DAC4-4B42-B85D-48DF1E604B82}">
      <dsp:nvSpPr>
        <dsp:cNvPr id="0" name=""/>
        <dsp:cNvSpPr/>
      </dsp:nvSpPr>
      <dsp:spPr>
        <a:xfrm>
          <a:off x="7405272" y="905"/>
          <a:ext cx="1572700" cy="943620"/>
        </a:xfrm>
        <a:prstGeom prst="roundRect">
          <a:avLst>
            <a:gd name="adj" fmla="val 10000"/>
          </a:avLst>
        </a:prstGeom>
        <a:solidFill>
          <a:schemeClr val="accent5">
            <a:hueOff val="-2980163"/>
            <a:satOff val="11943"/>
            <a:lumOff val="2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November 2016</a:t>
          </a:r>
        </a:p>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Review of EML project initiated</a:t>
          </a:r>
        </a:p>
      </dsp:txBody>
      <dsp:txXfrm>
        <a:off x="7432910" y="28543"/>
        <a:ext cx="1517424" cy="888344"/>
      </dsp:txXfrm>
    </dsp:sp>
    <dsp:sp modelId="{D4BEFE1A-FC4A-4491-B476-B55233E6F873}">
      <dsp:nvSpPr>
        <dsp:cNvPr id="0" name=""/>
        <dsp:cNvSpPr/>
      </dsp:nvSpPr>
      <dsp:spPr>
        <a:xfrm rot="5400000">
          <a:off x="8024916" y="1054615"/>
          <a:ext cx="333412" cy="390029"/>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b="0" kern="1200">
            <a:solidFill>
              <a:sysClr val="windowText" lastClr="000000"/>
            </a:solidFill>
            <a:latin typeface="Arial" panose="020B0604020202020204" pitchFamily="34" charset="0"/>
            <a:ea typeface="+mn-ea"/>
            <a:cs typeface="Arial" panose="020B0604020202020204" pitchFamily="34" charset="0"/>
          </a:endParaRPr>
        </a:p>
      </dsp:txBody>
      <dsp:txXfrm rot="-5400000">
        <a:off x="8074614" y="1082923"/>
        <a:ext cx="234017" cy="233388"/>
      </dsp:txXfrm>
    </dsp:sp>
    <dsp:sp modelId="{6FF53622-0903-4F63-8E52-7204BA2EB10E}">
      <dsp:nvSpPr>
        <dsp:cNvPr id="0" name=""/>
        <dsp:cNvSpPr/>
      </dsp:nvSpPr>
      <dsp:spPr>
        <a:xfrm>
          <a:off x="7405272" y="1573606"/>
          <a:ext cx="1572700" cy="943620"/>
        </a:xfrm>
        <a:prstGeom prst="roundRect">
          <a:avLst>
            <a:gd name="adj" fmla="val 10000"/>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November 2016</a:t>
          </a:r>
        </a:p>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Workshop on project EML</a:t>
          </a:r>
        </a:p>
      </dsp:txBody>
      <dsp:txXfrm>
        <a:off x="7432910" y="1601244"/>
        <a:ext cx="1517424" cy="888344"/>
      </dsp:txXfrm>
    </dsp:sp>
    <dsp:sp modelId="{646CDC29-DC74-49E8-8B27-415A3D719284}">
      <dsp:nvSpPr>
        <dsp:cNvPr id="0" name=""/>
        <dsp:cNvSpPr/>
      </dsp:nvSpPr>
      <dsp:spPr>
        <a:xfrm rot="10800000">
          <a:off x="6912101" y="1850401"/>
          <a:ext cx="348507" cy="390029"/>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b="0" kern="1200">
            <a:solidFill>
              <a:sysClr val="windowText" lastClr="000000"/>
            </a:solidFill>
            <a:latin typeface="Arial" panose="020B0604020202020204" pitchFamily="34" charset="0"/>
            <a:ea typeface="+mn-ea"/>
            <a:cs typeface="Arial" panose="020B0604020202020204" pitchFamily="34" charset="0"/>
          </a:endParaRPr>
        </a:p>
      </dsp:txBody>
      <dsp:txXfrm rot="10800000">
        <a:off x="7016653" y="1928407"/>
        <a:ext cx="243955" cy="234017"/>
      </dsp:txXfrm>
    </dsp:sp>
    <dsp:sp modelId="{1D1E2611-F1CE-4DFE-93F5-09FA2F1620F1}">
      <dsp:nvSpPr>
        <dsp:cNvPr id="0" name=""/>
        <dsp:cNvSpPr/>
      </dsp:nvSpPr>
      <dsp:spPr>
        <a:xfrm>
          <a:off x="5175010" y="1573606"/>
          <a:ext cx="1572700" cy="94362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Febuary 2017</a:t>
          </a:r>
        </a:p>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Workshop on EML</a:t>
          </a:r>
        </a:p>
      </dsp:txBody>
      <dsp:txXfrm>
        <a:off x="5202648" y="1601244"/>
        <a:ext cx="1517424" cy="888344"/>
      </dsp:txXfrm>
    </dsp:sp>
    <dsp:sp modelId="{601E7237-A1A7-4AE2-A4F6-9B3255312126}">
      <dsp:nvSpPr>
        <dsp:cNvPr id="0" name=""/>
        <dsp:cNvSpPr/>
      </dsp:nvSpPr>
      <dsp:spPr>
        <a:xfrm rot="10830561">
          <a:off x="4728966" y="1840846"/>
          <a:ext cx="315212" cy="390029"/>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b="0" kern="1200">
            <a:solidFill>
              <a:sysClr val="windowText" lastClr="000000"/>
            </a:solidFill>
            <a:latin typeface="Arial" panose="020B0604020202020204" pitchFamily="34" charset="0"/>
            <a:ea typeface="+mn-ea"/>
            <a:cs typeface="Arial" panose="020B0604020202020204" pitchFamily="34" charset="0"/>
          </a:endParaRPr>
        </a:p>
      </dsp:txBody>
      <dsp:txXfrm rot="10800000">
        <a:off x="4823528" y="1919272"/>
        <a:ext cx="220648" cy="234017"/>
      </dsp:txXfrm>
    </dsp:sp>
    <dsp:sp modelId="{0DBBCDB1-4B83-4412-8A53-FBD738B05BEF}">
      <dsp:nvSpPr>
        <dsp:cNvPr id="0" name=""/>
        <dsp:cNvSpPr/>
      </dsp:nvSpPr>
      <dsp:spPr>
        <a:xfrm>
          <a:off x="3007592" y="1554337"/>
          <a:ext cx="1572700" cy="943620"/>
        </a:xfrm>
        <a:prstGeom prst="roundRect">
          <a:avLst>
            <a:gd name="adj" fmla="val 10000"/>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May 2017</a:t>
          </a:r>
        </a:p>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Scoping visit to re-introduce HTA</a:t>
          </a:r>
        </a:p>
      </dsp:txBody>
      <dsp:txXfrm>
        <a:off x="3035230" y="1581975"/>
        <a:ext cx="1517424" cy="888344"/>
      </dsp:txXfrm>
    </dsp:sp>
    <dsp:sp modelId="{6D0F5180-8B89-4536-A7FB-793D35A8B108}">
      <dsp:nvSpPr>
        <dsp:cNvPr id="0" name=""/>
        <dsp:cNvSpPr/>
      </dsp:nvSpPr>
      <dsp:spPr>
        <a:xfrm rot="10851889">
          <a:off x="2535775" y="1814657"/>
          <a:ext cx="333442" cy="390029"/>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b="0" kern="1200">
            <a:solidFill>
              <a:sysClr val="windowText" lastClr="000000"/>
            </a:solidFill>
            <a:latin typeface="Arial" panose="020B0604020202020204" pitchFamily="34" charset="0"/>
            <a:ea typeface="+mn-ea"/>
            <a:cs typeface="Arial" panose="020B0604020202020204" pitchFamily="34" charset="0"/>
          </a:endParaRPr>
        </a:p>
      </dsp:txBody>
      <dsp:txXfrm rot="10800000">
        <a:off x="2635802" y="1893418"/>
        <a:ext cx="233409" cy="234017"/>
      </dsp:txXfrm>
    </dsp:sp>
    <dsp:sp modelId="{29FD8602-E6A7-4E6D-AF12-C5D72F5F0C3F}">
      <dsp:nvSpPr>
        <dsp:cNvPr id="0" name=""/>
        <dsp:cNvSpPr/>
      </dsp:nvSpPr>
      <dsp:spPr>
        <a:xfrm>
          <a:off x="656028" y="1519970"/>
          <a:ext cx="1722500" cy="943620"/>
        </a:xfrm>
        <a:prstGeom prst="roundRect">
          <a:avLst>
            <a:gd name="adj" fmla="val 10000"/>
          </a:avLst>
        </a:prstGeom>
        <a:solidFill>
          <a:schemeClr val="accent5">
            <a:hueOff val="-6953714"/>
            <a:satOff val="27868"/>
            <a:lumOff val="6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July 2017</a:t>
          </a:r>
        </a:p>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Disseminiation of selected STG chapters &amp; SOPs</a:t>
          </a:r>
        </a:p>
      </dsp:txBody>
      <dsp:txXfrm>
        <a:off x="683666" y="1547608"/>
        <a:ext cx="1667224" cy="888344"/>
      </dsp:txXfrm>
    </dsp:sp>
    <dsp:sp modelId="{87EDF814-3DF1-43D4-A65D-4442DEB66846}">
      <dsp:nvSpPr>
        <dsp:cNvPr id="0" name=""/>
        <dsp:cNvSpPr/>
      </dsp:nvSpPr>
      <dsp:spPr>
        <a:xfrm rot="5631208">
          <a:off x="1359372" y="2473664"/>
          <a:ext cx="224624" cy="390029"/>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b="0" kern="1200">
            <a:solidFill>
              <a:sysClr val="windowText" lastClr="000000"/>
            </a:solidFill>
            <a:latin typeface="Arial" panose="020B0604020202020204" pitchFamily="34" charset="0"/>
            <a:ea typeface="+mn-ea"/>
            <a:cs typeface="Arial" panose="020B0604020202020204" pitchFamily="34" charset="0"/>
          </a:endParaRPr>
        </a:p>
      </dsp:txBody>
      <dsp:txXfrm rot="-5400000">
        <a:off x="1356940" y="2556443"/>
        <a:ext cx="234017" cy="157237"/>
      </dsp:txXfrm>
    </dsp:sp>
    <dsp:sp modelId="{A7C2A71A-4ABC-4650-B5CC-8AC77D33FBF2}">
      <dsp:nvSpPr>
        <dsp:cNvPr id="0" name=""/>
        <dsp:cNvSpPr/>
      </dsp:nvSpPr>
      <dsp:spPr>
        <a:xfrm>
          <a:off x="638885" y="2886452"/>
          <a:ext cx="1572700" cy="943620"/>
        </a:xfrm>
        <a:prstGeom prst="roundRect">
          <a:avLst>
            <a:gd name="adj" fmla="val 10000"/>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August-Oct 2017</a:t>
          </a:r>
        </a:p>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Remote support of EML/STG</a:t>
          </a:r>
        </a:p>
      </dsp:txBody>
      <dsp:txXfrm>
        <a:off x="666523" y="2914090"/>
        <a:ext cx="1517424" cy="888344"/>
      </dsp:txXfrm>
    </dsp:sp>
    <dsp:sp modelId="{D0C6C0BD-7294-4E25-AF81-2F9E5E04F664}">
      <dsp:nvSpPr>
        <dsp:cNvPr id="0" name=""/>
        <dsp:cNvSpPr/>
      </dsp:nvSpPr>
      <dsp:spPr>
        <a:xfrm>
          <a:off x="2349983" y="3163247"/>
          <a:ext cx="333412" cy="390029"/>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b="0" kern="1200">
            <a:solidFill>
              <a:sysClr val="windowText" lastClr="000000"/>
            </a:solidFill>
            <a:latin typeface="Arial" panose="020B0604020202020204" pitchFamily="34" charset="0"/>
            <a:ea typeface="+mn-ea"/>
            <a:cs typeface="Arial" panose="020B0604020202020204" pitchFamily="34" charset="0"/>
          </a:endParaRPr>
        </a:p>
      </dsp:txBody>
      <dsp:txXfrm>
        <a:off x="2349983" y="3241253"/>
        <a:ext cx="233388" cy="234017"/>
      </dsp:txXfrm>
    </dsp:sp>
    <dsp:sp modelId="{B8D7702E-3F5C-424A-BDBD-0B115AF2B66D}">
      <dsp:nvSpPr>
        <dsp:cNvPr id="0" name=""/>
        <dsp:cNvSpPr/>
      </dsp:nvSpPr>
      <dsp:spPr>
        <a:xfrm>
          <a:off x="2840666" y="2886452"/>
          <a:ext cx="2919922" cy="943620"/>
        </a:xfrm>
        <a:prstGeom prst="roundRect">
          <a:avLst>
            <a:gd name="adj" fmla="val 10000"/>
          </a:avLst>
        </a:prstGeom>
        <a:solidFill>
          <a:schemeClr val="accent5">
            <a:hueOff val="-8940489"/>
            <a:satOff val="35830"/>
            <a:lumOff val="7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November 2017</a:t>
          </a:r>
        </a:p>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Review and editing of final STG</a:t>
          </a:r>
        </a:p>
      </dsp:txBody>
      <dsp:txXfrm>
        <a:off x="2868304" y="2914090"/>
        <a:ext cx="2864646" cy="888344"/>
      </dsp:txXfrm>
    </dsp:sp>
    <dsp:sp modelId="{28E82A3C-26F6-495E-BEC6-6E88B3F10331}">
      <dsp:nvSpPr>
        <dsp:cNvPr id="0" name=""/>
        <dsp:cNvSpPr/>
      </dsp:nvSpPr>
      <dsp:spPr>
        <a:xfrm>
          <a:off x="5898987" y="3163247"/>
          <a:ext cx="333412" cy="390029"/>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b="0" kern="1200">
            <a:solidFill>
              <a:sysClr val="windowText" lastClr="000000"/>
            </a:solidFill>
            <a:latin typeface="Arial" panose="020B0604020202020204" pitchFamily="34" charset="0"/>
            <a:ea typeface="+mn-ea"/>
            <a:cs typeface="Arial" panose="020B0604020202020204" pitchFamily="34" charset="0"/>
          </a:endParaRPr>
        </a:p>
      </dsp:txBody>
      <dsp:txXfrm>
        <a:off x="5898987" y="3241253"/>
        <a:ext cx="233388" cy="234017"/>
      </dsp:txXfrm>
    </dsp:sp>
    <dsp:sp modelId="{8F58020B-D45A-4275-914B-3DCFEFDB2CD0}">
      <dsp:nvSpPr>
        <dsp:cNvPr id="0" name=""/>
        <dsp:cNvSpPr/>
      </dsp:nvSpPr>
      <dsp:spPr>
        <a:xfrm>
          <a:off x="6389669" y="2886452"/>
          <a:ext cx="1572700" cy="94362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December 2017</a:t>
          </a:r>
        </a:p>
        <a:p>
          <a:pPr marL="0" lvl="0" indent="0" algn="ctr" defTabSz="533400">
            <a:lnSpc>
              <a:spcPct val="90000"/>
            </a:lnSpc>
            <a:spcBef>
              <a:spcPct val="0"/>
            </a:spcBef>
            <a:spcAft>
              <a:spcPct val="35000"/>
            </a:spcAft>
            <a:buNone/>
          </a:pPr>
          <a:r>
            <a:rPr lang="en-ZA" sz="1200" b="0" kern="1200" dirty="0">
              <a:solidFill>
                <a:sysClr val="windowText" lastClr="000000"/>
              </a:solidFill>
              <a:latin typeface="Arial" panose="020B0604020202020204" pitchFamily="34" charset="0"/>
              <a:ea typeface="+mn-ea"/>
              <a:cs typeface="Arial" panose="020B0604020202020204" pitchFamily="34" charset="0"/>
            </a:rPr>
            <a:t>Completion of EML/STG </a:t>
          </a:r>
        </a:p>
      </dsp:txBody>
      <dsp:txXfrm>
        <a:off x="6417307" y="2914090"/>
        <a:ext cx="1517424" cy="8883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3BA71C-2E07-5F44-9CFA-C1FD8A5B73D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429B1FA2-AD48-174B-8C36-F13C58BAC78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79CF857F-AA8F-124C-A12A-CCDC5731A656}" type="datetimeFigureOut">
              <a:rPr lang="en-US"/>
              <a:pPr>
                <a:defRPr/>
              </a:pPr>
              <a:t>3/14/19</a:t>
            </a:fld>
            <a:endParaRPr lang="en-US"/>
          </a:p>
        </p:txBody>
      </p:sp>
      <p:sp>
        <p:nvSpPr>
          <p:cNvPr id="4" name="Slide Image Placeholder 3">
            <a:extLst>
              <a:ext uri="{FF2B5EF4-FFF2-40B4-BE49-F238E27FC236}">
                <a16:creationId xmlns:a16="http://schemas.microsoft.com/office/drawing/2014/main" id="{DEC348C3-98ED-DB40-ACB9-426C29C6086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1082254-B939-F646-AD86-193614C7E06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F4982D0-4678-F94A-B541-E4A47DB5126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B9E96034-694C-1B4B-A4F7-9D4A2ADBD4B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D099051-9929-4347-A0C4-A19D9AF3F55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err="1">
                <a:solidFill>
                  <a:schemeClr val="tx1"/>
                </a:solidFill>
                <a:effectLst/>
                <a:latin typeface="+mn-lt"/>
                <a:ea typeface="+mn-ea"/>
                <a:cs typeface="+mn-cs"/>
              </a:rPr>
              <a:t>G’Morning</a:t>
            </a:r>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I’m from South Africa, working with iDSI and Wits University</a:t>
            </a:r>
          </a:p>
          <a:p>
            <a:endParaRPr lang="en-US" dirty="0"/>
          </a:p>
        </p:txBody>
      </p:sp>
      <p:sp>
        <p:nvSpPr>
          <p:cNvPr id="4" name="Slide Number Placeholder 3"/>
          <p:cNvSpPr>
            <a:spLocks noGrp="1"/>
          </p:cNvSpPr>
          <p:nvPr>
            <p:ph type="sldNum" sz="quarter" idx="5"/>
          </p:nvPr>
        </p:nvSpPr>
        <p:spPr/>
        <p:txBody>
          <a:bodyPr/>
          <a:lstStyle/>
          <a:p>
            <a:fld id="{BD099051-9929-4347-A0C4-A19D9AF3F551}" type="slidenum">
              <a:rPr lang="en-US" altLang="en-US" smtClean="0"/>
              <a:pPr/>
              <a:t>0</a:t>
            </a:fld>
            <a:endParaRPr lang="en-US" altLang="en-US"/>
          </a:p>
        </p:txBody>
      </p:sp>
    </p:spTree>
    <p:extLst>
      <p:ext uri="{BB962C8B-B14F-4D97-AF65-F5344CB8AC3E}">
        <p14:creationId xmlns:p14="http://schemas.microsoft.com/office/powerpoint/2010/main" val="262589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Today we’re here to discuss resource allocation, efficiency and management. This brings into play a few concepts that I’d like to introduce.  Essential Medicines and HTA. HTA being Health Technology Assessments which is the systematic evaluation of properties effects and/or impact of health technology. Today I’m going to touch on EMLs, and link that to an HTA process, or in the case of Tanzania, the link to the wider health system.  </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An essential medicines list should be made up of medicines selected through an evidence-based process. The essential medicines list is a predefined list of medicines which is used to treat specific indications. By defining a list it can ensure treatment is safe, works and is ‘hopefully’ cost effective. I say hopefully because often the cost effective element isn’t taken into consideration. </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The WHO list is designed to help countries figure out how to prioritize spending on medications. It’s a model that many use to craft their own drug formularies. The country then defines a list which then helps its facilities prioritize their spending and procurement. In essence it helps ensure that treatment options work, and don’t kill anyone, and that drugs procured are cost-effective. However this isn’t always the case</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In order for a country to determine their essential medicines list, they need to follow some sort of systematic process of evidence informed priority setting for decision making. </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You may ask, why is priority setting important, how does this link to decision making, what is the relationship to evidence?</a:t>
            </a:r>
          </a:p>
          <a:p>
            <a:r>
              <a:rPr lang="en-ZA" sz="1200" kern="1200" dirty="0">
                <a:solidFill>
                  <a:schemeClr val="tx1"/>
                </a:solidFill>
                <a:effectLst/>
                <a:latin typeface="+mn-lt"/>
                <a:ea typeface="+mn-ea"/>
                <a:cs typeface="+mn-cs"/>
              </a:rPr>
              <a:t> </a:t>
            </a:r>
          </a:p>
          <a:p>
            <a:r>
              <a:rPr lang="en-ZA" sz="1200" i="1" kern="1200" dirty="0">
                <a:solidFill>
                  <a:schemeClr val="tx1"/>
                </a:solidFill>
                <a:effectLst/>
                <a:latin typeface="+mn-lt"/>
                <a:ea typeface="+mn-ea"/>
                <a:cs typeface="+mn-cs"/>
              </a:rPr>
              <a:t>We all are confronted decisions and decision making. We’re all sitting in Accra, daily we’re faced with, my biggest decision - which party do I go to tonight. In my mind I weigh up the utility I will gain from each. So, the premise always lies on decision making. </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This presentation is a story of Tanzania, allocating resources, ensuring </a:t>
            </a:r>
            <a:r>
              <a:rPr lang="en-ZA" sz="1200" kern="1200" dirty="0" err="1">
                <a:solidFill>
                  <a:schemeClr val="tx1"/>
                </a:solidFill>
                <a:effectLst/>
                <a:latin typeface="+mn-lt"/>
                <a:ea typeface="+mn-ea"/>
                <a:cs typeface="+mn-cs"/>
              </a:rPr>
              <a:t>effiency</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amoung</a:t>
            </a:r>
            <a:r>
              <a:rPr lang="en-ZA" sz="1200" kern="1200" dirty="0">
                <a:solidFill>
                  <a:schemeClr val="tx1"/>
                </a:solidFill>
                <a:effectLst/>
                <a:latin typeface="+mn-lt"/>
                <a:ea typeface="+mn-ea"/>
                <a:cs typeface="+mn-cs"/>
              </a:rPr>
              <a:t> medicines selected. Decision making,  how does one make a decision, what is a good process for decision making, but mostly I focus on  - how does one introduce evidence informed decision making, specifically in an LIC setting. </a:t>
            </a:r>
          </a:p>
          <a:p>
            <a:r>
              <a:rPr lang="en-ZA" sz="1200" b="1"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Today I want to take you on the journey I’ve had with </a:t>
            </a:r>
            <a:r>
              <a:rPr lang="en-ZA" sz="1200" kern="1200" dirty="0" err="1">
                <a:solidFill>
                  <a:schemeClr val="tx1"/>
                </a:solidFill>
                <a:effectLst/>
                <a:latin typeface="+mn-lt"/>
                <a:ea typeface="+mn-ea"/>
                <a:cs typeface="+mn-cs"/>
              </a:rPr>
              <a:t>Tz</a:t>
            </a:r>
            <a:r>
              <a:rPr lang="en-ZA" sz="1200" kern="1200" dirty="0">
                <a:solidFill>
                  <a:schemeClr val="tx1"/>
                </a:solidFill>
                <a:effectLst/>
                <a:latin typeface="+mn-lt"/>
                <a:ea typeface="+mn-ea"/>
                <a:cs typeface="+mn-cs"/>
              </a:rPr>
              <a:t>. I’m not going to be able to go into the detail of EMLs or HTA. I’m hoping that we all have some knowledge of this, but at least we understand that we need to have evidence when it comes to making decisions. However, this is not necessarily a concept put into practice in many countries. </a:t>
            </a:r>
          </a:p>
          <a:p>
            <a:endParaRPr lang="en-US" dirty="0"/>
          </a:p>
        </p:txBody>
      </p:sp>
      <p:sp>
        <p:nvSpPr>
          <p:cNvPr id="4" name="Slide Number Placeholder 3"/>
          <p:cNvSpPr>
            <a:spLocks noGrp="1"/>
          </p:cNvSpPr>
          <p:nvPr>
            <p:ph type="sldNum" sz="quarter" idx="5"/>
          </p:nvPr>
        </p:nvSpPr>
        <p:spPr/>
        <p:txBody>
          <a:bodyPr/>
          <a:lstStyle/>
          <a:p>
            <a:fld id="{BD099051-9929-4347-A0C4-A19D9AF3F551}" type="slidenum">
              <a:rPr lang="en-US" altLang="en-US" smtClean="0"/>
              <a:pPr/>
              <a:t>1</a:t>
            </a:fld>
            <a:endParaRPr lang="en-US" altLang="en-US"/>
          </a:p>
        </p:txBody>
      </p:sp>
    </p:spTree>
    <p:extLst>
      <p:ext uri="{BB962C8B-B14F-4D97-AF65-F5344CB8AC3E}">
        <p14:creationId xmlns:p14="http://schemas.microsoft.com/office/powerpoint/2010/main" val="209195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If we take a step back, I’d like us all to have a quick appreciation of the profile of Tanzania. High population, low GDP, not so good mortality ratios. Clearly in need of some improved decision making.</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Working with a country is often a gradual process, most important is building a relationship of trust, then an understanding and appreciation of the system is necessary before you can introduce any new concepts. </a:t>
            </a:r>
          </a:p>
          <a:p>
            <a:endParaRPr lang="en-US" dirty="0"/>
          </a:p>
        </p:txBody>
      </p:sp>
      <p:sp>
        <p:nvSpPr>
          <p:cNvPr id="4" name="Slide Number Placeholder 3"/>
          <p:cNvSpPr>
            <a:spLocks noGrp="1"/>
          </p:cNvSpPr>
          <p:nvPr>
            <p:ph type="sldNum" sz="quarter" idx="5"/>
          </p:nvPr>
        </p:nvSpPr>
        <p:spPr/>
        <p:txBody>
          <a:bodyPr/>
          <a:lstStyle/>
          <a:p>
            <a:fld id="{BD099051-9929-4347-A0C4-A19D9AF3F551}" type="slidenum">
              <a:rPr lang="en-US" altLang="en-US" smtClean="0"/>
              <a:pPr/>
              <a:t>2</a:t>
            </a:fld>
            <a:endParaRPr lang="en-US" altLang="en-US"/>
          </a:p>
        </p:txBody>
      </p:sp>
    </p:spTree>
    <p:extLst>
      <p:ext uri="{BB962C8B-B14F-4D97-AF65-F5344CB8AC3E}">
        <p14:creationId xmlns:p14="http://schemas.microsoft.com/office/powerpoint/2010/main" val="328582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kern="1200" dirty="0">
                <a:solidFill>
                  <a:schemeClr val="tx1"/>
                </a:solidFill>
                <a:effectLst/>
                <a:latin typeface="+mn-lt"/>
                <a:ea typeface="+mn-ea"/>
                <a:cs typeface="+mn-cs"/>
              </a:rPr>
              <a:t>Engagement with </a:t>
            </a:r>
            <a:r>
              <a:rPr lang="en-ZA" sz="1200" kern="1200" dirty="0" err="1">
                <a:solidFill>
                  <a:schemeClr val="tx1"/>
                </a:solidFill>
                <a:effectLst/>
                <a:latin typeface="+mn-lt"/>
                <a:ea typeface="+mn-ea"/>
                <a:cs typeface="+mn-cs"/>
              </a:rPr>
              <a:t>GoT</a:t>
            </a:r>
            <a:r>
              <a:rPr lang="en-ZA" sz="1200" kern="1200" dirty="0">
                <a:solidFill>
                  <a:schemeClr val="tx1"/>
                </a:solidFill>
                <a:effectLst/>
                <a:latin typeface="+mn-lt"/>
                <a:ea typeface="+mn-ea"/>
                <a:cs typeface="+mn-cs"/>
              </a:rPr>
              <a:t> began in 2014 where sensitisation on evidence informed decision making as a topic was introduced. A follow-up workshop was held again in 2015 to raised awareness of HTA and its role in informing decisions as well as served as a platform where the experience and knowledge was shared. </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Out of this workshop a strong political will to establish a structured mechanism for evidence informed priority setting, and this would bring value for money to Tanzania. It was identified that a good starting point for establishing a priority-setting mechanism in Tanzania was using this for the EML revision which,  at the time, Tanzania had an urgent need to update their EML and the opportunity would be to use an evidence-informed process to revise this.</a:t>
            </a:r>
          </a:p>
          <a:p>
            <a:r>
              <a:rPr lang="en-ZA"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Its useful if I give a bit of a background on EMLs and the revision process</a:t>
            </a:r>
          </a:p>
          <a:p>
            <a:endParaRPr lang="en-US" dirty="0"/>
          </a:p>
        </p:txBody>
      </p:sp>
      <p:sp>
        <p:nvSpPr>
          <p:cNvPr id="4" name="Slide Number Placeholder 3"/>
          <p:cNvSpPr>
            <a:spLocks noGrp="1"/>
          </p:cNvSpPr>
          <p:nvPr>
            <p:ph type="sldNum" sz="quarter" idx="5"/>
          </p:nvPr>
        </p:nvSpPr>
        <p:spPr/>
        <p:txBody>
          <a:bodyPr/>
          <a:lstStyle/>
          <a:p>
            <a:fld id="{BD099051-9929-4347-A0C4-A19D9AF3F551}" type="slidenum">
              <a:rPr lang="en-US" altLang="en-US" smtClean="0"/>
              <a:pPr/>
              <a:t>3</a:t>
            </a:fld>
            <a:endParaRPr lang="en-US" altLang="en-US"/>
          </a:p>
        </p:txBody>
      </p:sp>
    </p:spTree>
    <p:extLst>
      <p:ext uri="{BB962C8B-B14F-4D97-AF65-F5344CB8AC3E}">
        <p14:creationId xmlns:p14="http://schemas.microsoft.com/office/powerpoint/2010/main" val="343315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ZA" sz="1200" b="1" kern="1200" dirty="0">
                <a:solidFill>
                  <a:schemeClr val="tx1"/>
                </a:solidFill>
                <a:effectLst/>
                <a:latin typeface="+mn-lt"/>
                <a:ea typeface="+mn-ea"/>
                <a:cs typeface="+mn-cs"/>
              </a:rPr>
              <a:t>The Essential Medicines List and revision process</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The essential medicines list is among the earliest efforts to inform explicit priority setting in LMICs. </a:t>
            </a:r>
            <a:r>
              <a:rPr lang="en-GB" sz="1200" kern="1200" dirty="0">
                <a:solidFill>
                  <a:schemeClr val="tx1"/>
                </a:solidFill>
                <a:effectLst/>
                <a:latin typeface="+mn-lt"/>
                <a:ea typeface="+mn-ea"/>
                <a:cs typeface="+mn-cs"/>
              </a:rPr>
              <a:t>Historically, the selection criteria in Tanzania was loosely based on efficacy, safety, availability, compliance as well as WHO recommendations and other stakeholder influences. There was little to no consideration of cost-effectiveness criteria which is evidenced by the committee having no knowledge of cost-effectiveness criteria. </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The development of the fifth edition involved capacity building workshops and on-going engagement between the Tanzanians and continuous technical support from partners. This engagement enabled in-country stakeholders to gain an in-depth understanding and practical experience of evidence-based selection of medicines while simultaneously developing their knowledge base on the principles of evidence informed priority setting. Training and support in health economics was provided on evidence based medicine and costing for priority setting in medicines. </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To ensure transparency of the revision of the proposed medicines, a guidance document, in the form of a Standard Operating Procedure (SOP), was developed by a group of experts aimed at providing systematic guidance for developing and reviewing the STGs, vertical program treatment guidelines and associated medicine lists (NEMLIT inclusive), that could be reproduced for another review process. It was subsequently endorsed by the National Medicines Therapeutic Committee (NMTC), chaired by the CMO.</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A newly incorporated principle of the SOP (as compared to the previous revision of the NEMLIT) is that any addition or deletion from the Essential Medicines List needs to be on the “basis of proven scientific data regarding effectiveness, safety and cost-effectiveness”. The SOP further goes on to state that appropriate treatment options need to be linked to the evidence gathered and that “these recommendations should consider efficacy, safety and cost-effectiveness”. (23) </a:t>
            </a:r>
          </a:p>
          <a:p>
            <a:r>
              <a:rPr lang="en-Z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099051-9929-4347-A0C4-A19D9AF3F551}" type="slidenum">
              <a:rPr lang="en-US" altLang="en-US" smtClean="0"/>
              <a:pPr/>
              <a:t>4</a:t>
            </a:fld>
            <a:endParaRPr lang="en-US" altLang="en-US"/>
          </a:p>
        </p:txBody>
      </p:sp>
    </p:spTree>
    <p:extLst>
      <p:ext uri="{BB962C8B-B14F-4D97-AF65-F5344CB8AC3E}">
        <p14:creationId xmlns:p14="http://schemas.microsoft.com/office/powerpoint/2010/main" val="290797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kern="1200" dirty="0">
                <a:solidFill>
                  <a:schemeClr val="tx1"/>
                </a:solidFill>
                <a:effectLst/>
                <a:latin typeface="+mn-lt"/>
                <a:ea typeface="+mn-ea"/>
                <a:cs typeface="+mn-cs"/>
              </a:rPr>
              <a:t>The revised STG/NEMLIT was completed at the end of 2017 which had a prioritized list of medicines which ensured they were safe for use, </a:t>
            </a:r>
            <a:r>
              <a:rPr lang="en-ZA" sz="1200" kern="1200" dirty="0" err="1">
                <a:solidFill>
                  <a:schemeClr val="tx1"/>
                </a:solidFill>
                <a:effectLst/>
                <a:latin typeface="+mn-lt"/>
                <a:ea typeface="+mn-ea"/>
                <a:cs typeface="+mn-cs"/>
              </a:rPr>
              <a:t>efficous</a:t>
            </a:r>
            <a:r>
              <a:rPr lang="en-ZA" sz="1200" kern="1200" dirty="0">
                <a:solidFill>
                  <a:schemeClr val="tx1"/>
                </a:solidFill>
                <a:effectLst/>
                <a:latin typeface="+mn-lt"/>
                <a:ea typeface="+mn-ea"/>
                <a:cs typeface="+mn-cs"/>
              </a:rPr>
              <a:t> and cost-effective.</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The process of developing the EML in country ensured that capacity building took place. The skills built gave an understanding of a priority setting process which contributed to the </a:t>
            </a:r>
            <a:r>
              <a:rPr lang="en-US" sz="1200" kern="1200" dirty="0">
                <a:solidFill>
                  <a:schemeClr val="tx1"/>
                </a:solidFill>
                <a:effectLst/>
                <a:latin typeface="+mn-lt"/>
                <a:ea typeface="+mn-ea"/>
                <a:cs typeface="+mn-cs"/>
              </a:rPr>
              <a:t>foundation for establishing an HTA Committee in Tanzania.</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p>
          <a:p>
            <a:r>
              <a:rPr lang="en-ZA" sz="1200" i="1" kern="1200" dirty="0">
                <a:solidFill>
                  <a:schemeClr val="tx1"/>
                </a:solidFill>
                <a:effectLst/>
                <a:latin typeface="+mn-lt"/>
                <a:ea typeface="+mn-ea"/>
                <a:cs typeface="+mn-cs"/>
              </a:rPr>
              <a:t>Out of the process, not only did the country have guidelines developed, but they had larger achievements in their health system…</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D099051-9929-4347-A0C4-A19D9AF3F551}" type="slidenum">
              <a:rPr lang="en-US" altLang="en-US" smtClean="0"/>
              <a:pPr/>
              <a:t>5</a:t>
            </a:fld>
            <a:endParaRPr lang="en-US" altLang="en-US"/>
          </a:p>
        </p:txBody>
      </p:sp>
    </p:spTree>
    <p:extLst>
      <p:ext uri="{BB962C8B-B14F-4D97-AF65-F5344CB8AC3E}">
        <p14:creationId xmlns:p14="http://schemas.microsoft.com/office/powerpoint/2010/main" val="276891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Through ongoing engagement with Tanzania and the making use of an evidence informed priority setting process to develop the EML, an HTA committee was established by the Minister of Health. The committee is chaired by the Chief Medical Officer (CMO) and is made up of approximately 16 senior representatives from various departments charged </a:t>
            </a:r>
            <a:r>
              <a:rPr lang="en-ZA" sz="1200" kern="1200" dirty="0">
                <a:solidFill>
                  <a:schemeClr val="tx1"/>
                </a:solidFill>
                <a:effectLst/>
                <a:latin typeface="+mn-lt"/>
                <a:ea typeface="+mn-ea"/>
                <a:cs typeface="+mn-cs"/>
              </a:rPr>
              <a:t>on making recommendations on prioritisation, selection, distribution, management and introduction of cost effective interventions for health promotion, disease prevention, diagnosis, treatment and rehabilitation.</a:t>
            </a:r>
          </a:p>
          <a:p>
            <a:r>
              <a:rPr lang="en-ZA" sz="1200" kern="1200">
                <a:solidFill>
                  <a:schemeClr val="tx1"/>
                </a:solidFill>
                <a:effectLst/>
                <a:latin typeface="+mn-lt"/>
                <a:ea typeface="+mn-ea"/>
                <a:cs typeface="+mn-cs"/>
              </a:rPr>
              <a:t> </a:t>
            </a:r>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Despite the significant progress, there are still a number of challenges ahead. A major factor is a lack of financial resources – there is no dedicated funding to support the HTA workstream as yet. A standard operating procedure was developed to update and revise their EML, but there isn’t financing to start the next revision process which could take 3 or 4 years. </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The Tanzanian experience teaches us that engagement of policy-makers and the identification of an appropriate entry point during the initial phases is key, particularly while there is momentum and political will. A demonstration project needs to be selected that is not just an academic exercise but which also contributes to the creation of demand (for HTA). Using a project, which is seen as a necessity for the country, provides opportunity to engage further and sustain efforts around HTA topics.</a:t>
            </a:r>
          </a:p>
          <a:p>
            <a:r>
              <a:rPr lang="en-Z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D099051-9929-4347-A0C4-A19D9AF3F551}" type="slidenum">
              <a:rPr lang="en-US" altLang="en-US" smtClean="0"/>
              <a:pPr/>
              <a:t>6</a:t>
            </a:fld>
            <a:endParaRPr lang="en-US" altLang="en-US"/>
          </a:p>
        </p:txBody>
      </p:sp>
    </p:spTree>
    <p:extLst>
      <p:ext uri="{BB962C8B-B14F-4D97-AF65-F5344CB8AC3E}">
        <p14:creationId xmlns:p14="http://schemas.microsoft.com/office/powerpoint/2010/main" val="287663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099051-9929-4347-A0C4-A19D9AF3F551}" type="slidenum">
              <a:rPr lang="en-US" altLang="en-US" smtClean="0"/>
              <a:pPr/>
              <a:t>7</a:t>
            </a:fld>
            <a:endParaRPr lang="en-US" altLang="en-US"/>
          </a:p>
        </p:txBody>
      </p:sp>
    </p:spTree>
    <p:extLst>
      <p:ext uri="{BB962C8B-B14F-4D97-AF65-F5344CB8AC3E}">
        <p14:creationId xmlns:p14="http://schemas.microsoft.com/office/powerpoint/2010/main" val="363530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F2320F7-A447-DF45-9801-41B9FB19F795}"/>
              </a:ext>
            </a:extLst>
          </p:cNvPr>
          <p:cNvSpPr>
            <a:spLocks noGrp="1"/>
          </p:cNvSpPr>
          <p:nvPr>
            <p:ph type="dt" sz="half" idx="10"/>
          </p:nvPr>
        </p:nvSpPr>
        <p:spPr/>
        <p:txBody>
          <a:bodyPr/>
          <a:lstStyle>
            <a:lvl1pPr>
              <a:defRPr/>
            </a:lvl1pPr>
          </a:lstStyle>
          <a:p>
            <a:pPr>
              <a:defRPr/>
            </a:pPr>
            <a:fld id="{0AFA368D-886F-6D49-84D8-07B8C2B33AAF}" type="datetime1">
              <a:rPr lang="en-ZA" smtClean="0"/>
              <a:t>2019/03/14</a:t>
            </a:fld>
            <a:endParaRPr lang="en-US"/>
          </a:p>
        </p:txBody>
      </p:sp>
      <p:sp>
        <p:nvSpPr>
          <p:cNvPr id="5" name="Footer Placeholder 4">
            <a:extLst>
              <a:ext uri="{FF2B5EF4-FFF2-40B4-BE49-F238E27FC236}">
                <a16:creationId xmlns:a16="http://schemas.microsoft.com/office/drawing/2014/main" id="{6A318074-C3CF-4E4F-8178-2C091C7139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81F813-6B27-404B-A451-125E16979212}"/>
              </a:ext>
            </a:extLst>
          </p:cNvPr>
          <p:cNvSpPr>
            <a:spLocks noGrp="1"/>
          </p:cNvSpPr>
          <p:nvPr>
            <p:ph type="sldNum" sz="quarter" idx="12"/>
          </p:nvPr>
        </p:nvSpPr>
        <p:spPr/>
        <p:txBody>
          <a:bodyPr/>
          <a:lstStyle>
            <a:lvl1pPr>
              <a:defRPr/>
            </a:lvl1pPr>
          </a:lstStyle>
          <a:p>
            <a:fld id="{8B9915F5-929F-8743-9839-7B8FA710A302}" type="slidenum">
              <a:rPr lang="en-US" altLang="en-US"/>
              <a:pPr/>
              <a:t>‹#›</a:t>
            </a:fld>
            <a:endParaRPr lang="en-US" altLang="en-US"/>
          </a:p>
        </p:txBody>
      </p:sp>
    </p:spTree>
    <p:extLst>
      <p:ext uri="{BB962C8B-B14F-4D97-AF65-F5344CB8AC3E}">
        <p14:creationId xmlns:p14="http://schemas.microsoft.com/office/powerpoint/2010/main" val="79895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F044B-3C37-834F-BD24-685C8A53EABF}"/>
              </a:ext>
            </a:extLst>
          </p:cNvPr>
          <p:cNvSpPr>
            <a:spLocks noGrp="1"/>
          </p:cNvSpPr>
          <p:nvPr>
            <p:ph type="dt" sz="half" idx="10"/>
          </p:nvPr>
        </p:nvSpPr>
        <p:spPr/>
        <p:txBody>
          <a:bodyPr/>
          <a:lstStyle>
            <a:lvl1pPr>
              <a:defRPr/>
            </a:lvl1pPr>
          </a:lstStyle>
          <a:p>
            <a:pPr>
              <a:defRPr/>
            </a:pPr>
            <a:fld id="{C994E3F8-F1F7-0847-8ECC-ED6A5F2B7338}" type="datetime1">
              <a:rPr lang="en-ZA" smtClean="0"/>
              <a:t>2019/03/14</a:t>
            </a:fld>
            <a:endParaRPr lang="en-US"/>
          </a:p>
        </p:txBody>
      </p:sp>
      <p:sp>
        <p:nvSpPr>
          <p:cNvPr id="5" name="Footer Placeholder 4">
            <a:extLst>
              <a:ext uri="{FF2B5EF4-FFF2-40B4-BE49-F238E27FC236}">
                <a16:creationId xmlns:a16="http://schemas.microsoft.com/office/drawing/2014/main" id="{E435E2EE-FF38-4443-B6B1-0AA9AF602F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31AFBC-46EC-E04F-9CC0-0840605D698C}"/>
              </a:ext>
            </a:extLst>
          </p:cNvPr>
          <p:cNvSpPr>
            <a:spLocks noGrp="1"/>
          </p:cNvSpPr>
          <p:nvPr>
            <p:ph type="sldNum" sz="quarter" idx="12"/>
          </p:nvPr>
        </p:nvSpPr>
        <p:spPr/>
        <p:txBody>
          <a:bodyPr/>
          <a:lstStyle>
            <a:lvl1pPr>
              <a:defRPr/>
            </a:lvl1pPr>
          </a:lstStyle>
          <a:p>
            <a:fld id="{3A99E934-D4BB-DC4C-8D03-1953A7F7C20A}" type="slidenum">
              <a:rPr lang="en-US" altLang="en-US"/>
              <a:pPr/>
              <a:t>‹#›</a:t>
            </a:fld>
            <a:endParaRPr lang="en-US" altLang="en-US"/>
          </a:p>
        </p:txBody>
      </p:sp>
    </p:spTree>
    <p:extLst>
      <p:ext uri="{BB962C8B-B14F-4D97-AF65-F5344CB8AC3E}">
        <p14:creationId xmlns:p14="http://schemas.microsoft.com/office/powerpoint/2010/main" val="2195581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C3002-0FDD-1C4C-A636-7E0C08951D78}"/>
              </a:ext>
            </a:extLst>
          </p:cNvPr>
          <p:cNvSpPr>
            <a:spLocks noGrp="1"/>
          </p:cNvSpPr>
          <p:nvPr>
            <p:ph type="dt" sz="half" idx="10"/>
          </p:nvPr>
        </p:nvSpPr>
        <p:spPr/>
        <p:txBody>
          <a:bodyPr/>
          <a:lstStyle>
            <a:lvl1pPr>
              <a:defRPr/>
            </a:lvl1pPr>
          </a:lstStyle>
          <a:p>
            <a:pPr>
              <a:defRPr/>
            </a:pPr>
            <a:fld id="{22F5CC16-E4FE-074B-815C-E74092370F8E}" type="datetime1">
              <a:rPr lang="en-ZA" smtClean="0"/>
              <a:t>2019/03/14</a:t>
            </a:fld>
            <a:endParaRPr lang="en-US"/>
          </a:p>
        </p:txBody>
      </p:sp>
      <p:sp>
        <p:nvSpPr>
          <p:cNvPr id="5" name="Footer Placeholder 4">
            <a:extLst>
              <a:ext uri="{FF2B5EF4-FFF2-40B4-BE49-F238E27FC236}">
                <a16:creationId xmlns:a16="http://schemas.microsoft.com/office/drawing/2014/main" id="{C8EE2594-3C16-B04E-A3E9-DFBBB5558A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EFB143-382F-A644-9554-1A5CE098F0DE}"/>
              </a:ext>
            </a:extLst>
          </p:cNvPr>
          <p:cNvSpPr>
            <a:spLocks noGrp="1"/>
          </p:cNvSpPr>
          <p:nvPr>
            <p:ph type="sldNum" sz="quarter" idx="12"/>
          </p:nvPr>
        </p:nvSpPr>
        <p:spPr/>
        <p:txBody>
          <a:bodyPr/>
          <a:lstStyle>
            <a:lvl1pPr>
              <a:defRPr/>
            </a:lvl1pPr>
          </a:lstStyle>
          <a:p>
            <a:fld id="{0C2184CB-DE70-594E-BDFD-ADB544517146}" type="slidenum">
              <a:rPr lang="en-US" altLang="en-US"/>
              <a:pPr/>
              <a:t>‹#›</a:t>
            </a:fld>
            <a:endParaRPr lang="en-US" altLang="en-US"/>
          </a:p>
        </p:txBody>
      </p:sp>
    </p:spTree>
    <p:extLst>
      <p:ext uri="{BB962C8B-B14F-4D97-AF65-F5344CB8AC3E}">
        <p14:creationId xmlns:p14="http://schemas.microsoft.com/office/powerpoint/2010/main" val="324116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85F6A-8A38-B148-BA5C-4A23991D25CB}"/>
              </a:ext>
            </a:extLst>
          </p:cNvPr>
          <p:cNvSpPr>
            <a:spLocks noGrp="1"/>
          </p:cNvSpPr>
          <p:nvPr>
            <p:ph type="dt" sz="half" idx="10"/>
          </p:nvPr>
        </p:nvSpPr>
        <p:spPr/>
        <p:txBody>
          <a:bodyPr/>
          <a:lstStyle>
            <a:lvl1pPr>
              <a:defRPr/>
            </a:lvl1pPr>
          </a:lstStyle>
          <a:p>
            <a:pPr>
              <a:defRPr/>
            </a:pPr>
            <a:fld id="{CAC01F53-B96E-5F4A-A676-04A87571883A}" type="datetime1">
              <a:rPr lang="en-ZA" smtClean="0"/>
              <a:t>2019/03/14</a:t>
            </a:fld>
            <a:endParaRPr lang="en-US"/>
          </a:p>
        </p:txBody>
      </p:sp>
      <p:sp>
        <p:nvSpPr>
          <p:cNvPr id="5" name="Footer Placeholder 4">
            <a:extLst>
              <a:ext uri="{FF2B5EF4-FFF2-40B4-BE49-F238E27FC236}">
                <a16:creationId xmlns:a16="http://schemas.microsoft.com/office/drawing/2014/main" id="{593D3A39-7493-EF42-8C3B-6FFB726003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27853B-5CAB-1E40-9E41-D364066E04E3}"/>
              </a:ext>
            </a:extLst>
          </p:cNvPr>
          <p:cNvSpPr>
            <a:spLocks noGrp="1"/>
          </p:cNvSpPr>
          <p:nvPr>
            <p:ph type="sldNum" sz="quarter" idx="12"/>
          </p:nvPr>
        </p:nvSpPr>
        <p:spPr/>
        <p:txBody>
          <a:bodyPr/>
          <a:lstStyle>
            <a:lvl1pPr>
              <a:defRPr/>
            </a:lvl1pPr>
          </a:lstStyle>
          <a:p>
            <a:fld id="{E726AB25-50BF-7D40-9587-1C808EA17FF6}" type="slidenum">
              <a:rPr lang="en-US" altLang="en-US"/>
              <a:pPr/>
              <a:t>‹#›</a:t>
            </a:fld>
            <a:endParaRPr lang="en-US" altLang="en-US"/>
          </a:p>
        </p:txBody>
      </p:sp>
    </p:spTree>
    <p:extLst>
      <p:ext uri="{BB962C8B-B14F-4D97-AF65-F5344CB8AC3E}">
        <p14:creationId xmlns:p14="http://schemas.microsoft.com/office/powerpoint/2010/main" val="141490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5332A9-441F-A849-8A1B-053E02AEE16A}"/>
              </a:ext>
            </a:extLst>
          </p:cNvPr>
          <p:cNvSpPr>
            <a:spLocks noGrp="1"/>
          </p:cNvSpPr>
          <p:nvPr>
            <p:ph type="dt" sz="half" idx="10"/>
          </p:nvPr>
        </p:nvSpPr>
        <p:spPr/>
        <p:txBody>
          <a:bodyPr/>
          <a:lstStyle>
            <a:lvl1pPr>
              <a:defRPr/>
            </a:lvl1pPr>
          </a:lstStyle>
          <a:p>
            <a:pPr>
              <a:defRPr/>
            </a:pPr>
            <a:fld id="{AD6D00FD-5F20-C049-B49B-C0996CF1AFE5}" type="datetime1">
              <a:rPr lang="en-ZA" smtClean="0"/>
              <a:t>2019/03/14</a:t>
            </a:fld>
            <a:endParaRPr lang="en-US"/>
          </a:p>
        </p:txBody>
      </p:sp>
      <p:sp>
        <p:nvSpPr>
          <p:cNvPr id="5" name="Footer Placeholder 4">
            <a:extLst>
              <a:ext uri="{FF2B5EF4-FFF2-40B4-BE49-F238E27FC236}">
                <a16:creationId xmlns:a16="http://schemas.microsoft.com/office/drawing/2014/main" id="{8DC9DF49-4B92-7B40-BA0B-3112774545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DB2B29-30B2-BA42-B728-943F4C5ED7D7}"/>
              </a:ext>
            </a:extLst>
          </p:cNvPr>
          <p:cNvSpPr>
            <a:spLocks noGrp="1"/>
          </p:cNvSpPr>
          <p:nvPr>
            <p:ph type="sldNum" sz="quarter" idx="12"/>
          </p:nvPr>
        </p:nvSpPr>
        <p:spPr/>
        <p:txBody>
          <a:bodyPr/>
          <a:lstStyle>
            <a:lvl1pPr>
              <a:defRPr/>
            </a:lvl1pPr>
          </a:lstStyle>
          <a:p>
            <a:fld id="{743C4842-A818-FD45-A8BD-863BC731C75B}" type="slidenum">
              <a:rPr lang="en-US" altLang="en-US"/>
              <a:pPr/>
              <a:t>‹#›</a:t>
            </a:fld>
            <a:endParaRPr lang="en-US" altLang="en-US"/>
          </a:p>
        </p:txBody>
      </p:sp>
    </p:spTree>
    <p:extLst>
      <p:ext uri="{BB962C8B-B14F-4D97-AF65-F5344CB8AC3E}">
        <p14:creationId xmlns:p14="http://schemas.microsoft.com/office/powerpoint/2010/main" val="139017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B16D50A-7066-6344-86E0-2FE531728153}"/>
              </a:ext>
            </a:extLst>
          </p:cNvPr>
          <p:cNvSpPr>
            <a:spLocks noGrp="1"/>
          </p:cNvSpPr>
          <p:nvPr>
            <p:ph type="dt" sz="half" idx="10"/>
          </p:nvPr>
        </p:nvSpPr>
        <p:spPr/>
        <p:txBody>
          <a:bodyPr/>
          <a:lstStyle>
            <a:lvl1pPr>
              <a:defRPr/>
            </a:lvl1pPr>
          </a:lstStyle>
          <a:p>
            <a:pPr>
              <a:defRPr/>
            </a:pPr>
            <a:fld id="{CBB90F04-AD75-9D4D-92C7-8D9EDAC813B4}" type="datetime1">
              <a:rPr lang="en-ZA" smtClean="0"/>
              <a:t>2019/03/14</a:t>
            </a:fld>
            <a:endParaRPr lang="en-US"/>
          </a:p>
        </p:txBody>
      </p:sp>
      <p:sp>
        <p:nvSpPr>
          <p:cNvPr id="6" name="Footer Placeholder 4">
            <a:extLst>
              <a:ext uri="{FF2B5EF4-FFF2-40B4-BE49-F238E27FC236}">
                <a16:creationId xmlns:a16="http://schemas.microsoft.com/office/drawing/2014/main" id="{CB5162DF-D44A-4147-8465-35B1F158C2D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515681-3B64-074E-9AD5-6E16810B6565}"/>
              </a:ext>
            </a:extLst>
          </p:cNvPr>
          <p:cNvSpPr>
            <a:spLocks noGrp="1"/>
          </p:cNvSpPr>
          <p:nvPr>
            <p:ph type="sldNum" sz="quarter" idx="12"/>
          </p:nvPr>
        </p:nvSpPr>
        <p:spPr/>
        <p:txBody>
          <a:bodyPr/>
          <a:lstStyle>
            <a:lvl1pPr>
              <a:defRPr/>
            </a:lvl1pPr>
          </a:lstStyle>
          <a:p>
            <a:fld id="{9DC70722-7D3F-A34D-8387-C53E93275668}" type="slidenum">
              <a:rPr lang="en-US" altLang="en-US"/>
              <a:pPr/>
              <a:t>‹#›</a:t>
            </a:fld>
            <a:endParaRPr lang="en-US" altLang="en-US"/>
          </a:p>
        </p:txBody>
      </p:sp>
    </p:spTree>
    <p:extLst>
      <p:ext uri="{BB962C8B-B14F-4D97-AF65-F5344CB8AC3E}">
        <p14:creationId xmlns:p14="http://schemas.microsoft.com/office/powerpoint/2010/main" val="332083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89887F5-AEBB-2945-B17A-1B6A1CC11929}"/>
              </a:ext>
            </a:extLst>
          </p:cNvPr>
          <p:cNvSpPr>
            <a:spLocks noGrp="1"/>
          </p:cNvSpPr>
          <p:nvPr>
            <p:ph type="dt" sz="half" idx="10"/>
          </p:nvPr>
        </p:nvSpPr>
        <p:spPr/>
        <p:txBody>
          <a:bodyPr/>
          <a:lstStyle>
            <a:lvl1pPr>
              <a:defRPr/>
            </a:lvl1pPr>
          </a:lstStyle>
          <a:p>
            <a:pPr>
              <a:defRPr/>
            </a:pPr>
            <a:fld id="{E22AF004-2A66-A94B-BA92-2FC0E297B859}" type="datetime1">
              <a:rPr lang="en-ZA" smtClean="0"/>
              <a:t>2019/03/14</a:t>
            </a:fld>
            <a:endParaRPr lang="en-US"/>
          </a:p>
        </p:txBody>
      </p:sp>
      <p:sp>
        <p:nvSpPr>
          <p:cNvPr id="8" name="Footer Placeholder 4">
            <a:extLst>
              <a:ext uri="{FF2B5EF4-FFF2-40B4-BE49-F238E27FC236}">
                <a16:creationId xmlns:a16="http://schemas.microsoft.com/office/drawing/2014/main" id="{5D4B8BC9-CA0A-9647-ACC9-8052B1E909D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4650F14-B948-F74F-9DC5-6874DCBF68DF}"/>
              </a:ext>
            </a:extLst>
          </p:cNvPr>
          <p:cNvSpPr>
            <a:spLocks noGrp="1"/>
          </p:cNvSpPr>
          <p:nvPr>
            <p:ph type="sldNum" sz="quarter" idx="12"/>
          </p:nvPr>
        </p:nvSpPr>
        <p:spPr/>
        <p:txBody>
          <a:bodyPr/>
          <a:lstStyle>
            <a:lvl1pPr>
              <a:defRPr/>
            </a:lvl1pPr>
          </a:lstStyle>
          <a:p>
            <a:fld id="{538D7B57-0870-D242-8DE7-7F14DE468FA2}" type="slidenum">
              <a:rPr lang="en-US" altLang="en-US"/>
              <a:pPr/>
              <a:t>‹#›</a:t>
            </a:fld>
            <a:endParaRPr lang="en-US" altLang="en-US"/>
          </a:p>
        </p:txBody>
      </p:sp>
    </p:spTree>
    <p:extLst>
      <p:ext uri="{BB962C8B-B14F-4D97-AF65-F5344CB8AC3E}">
        <p14:creationId xmlns:p14="http://schemas.microsoft.com/office/powerpoint/2010/main" val="363973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927C16A-EF0C-EC43-A912-F6B71282A0AC}"/>
              </a:ext>
            </a:extLst>
          </p:cNvPr>
          <p:cNvSpPr>
            <a:spLocks noGrp="1"/>
          </p:cNvSpPr>
          <p:nvPr>
            <p:ph type="dt" sz="half" idx="10"/>
          </p:nvPr>
        </p:nvSpPr>
        <p:spPr/>
        <p:txBody>
          <a:bodyPr/>
          <a:lstStyle>
            <a:lvl1pPr>
              <a:defRPr/>
            </a:lvl1pPr>
          </a:lstStyle>
          <a:p>
            <a:pPr>
              <a:defRPr/>
            </a:pPr>
            <a:fld id="{7C5374FA-740B-3C4A-84BD-8ED86113B5FC}" type="datetime1">
              <a:rPr lang="en-ZA" smtClean="0"/>
              <a:t>2019/03/14</a:t>
            </a:fld>
            <a:endParaRPr lang="en-US"/>
          </a:p>
        </p:txBody>
      </p:sp>
      <p:sp>
        <p:nvSpPr>
          <p:cNvPr id="4" name="Footer Placeholder 4">
            <a:extLst>
              <a:ext uri="{FF2B5EF4-FFF2-40B4-BE49-F238E27FC236}">
                <a16:creationId xmlns:a16="http://schemas.microsoft.com/office/drawing/2014/main" id="{E2ADB771-AED4-DA45-915A-1AF4260345E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7CC90E1-3D00-354A-8B81-4C8B3F8DDCF2}"/>
              </a:ext>
            </a:extLst>
          </p:cNvPr>
          <p:cNvSpPr>
            <a:spLocks noGrp="1"/>
          </p:cNvSpPr>
          <p:nvPr>
            <p:ph type="sldNum" sz="quarter" idx="12"/>
          </p:nvPr>
        </p:nvSpPr>
        <p:spPr/>
        <p:txBody>
          <a:bodyPr/>
          <a:lstStyle>
            <a:lvl1pPr>
              <a:defRPr/>
            </a:lvl1pPr>
          </a:lstStyle>
          <a:p>
            <a:fld id="{CF99B8F6-5BB3-3549-9736-447A43F4D9BA}" type="slidenum">
              <a:rPr lang="en-US" altLang="en-US"/>
              <a:pPr/>
              <a:t>‹#›</a:t>
            </a:fld>
            <a:endParaRPr lang="en-US" altLang="en-US"/>
          </a:p>
        </p:txBody>
      </p:sp>
    </p:spTree>
    <p:extLst>
      <p:ext uri="{BB962C8B-B14F-4D97-AF65-F5344CB8AC3E}">
        <p14:creationId xmlns:p14="http://schemas.microsoft.com/office/powerpoint/2010/main" val="416545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6152076-F547-DB4C-A5E4-25E6C25B0ECA}"/>
              </a:ext>
            </a:extLst>
          </p:cNvPr>
          <p:cNvSpPr>
            <a:spLocks noGrp="1"/>
          </p:cNvSpPr>
          <p:nvPr>
            <p:ph type="dt" sz="half" idx="10"/>
          </p:nvPr>
        </p:nvSpPr>
        <p:spPr/>
        <p:txBody>
          <a:bodyPr/>
          <a:lstStyle>
            <a:lvl1pPr>
              <a:defRPr/>
            </a:lvl1pPr>
          </a:lstStyle>
          <a:p>
            <a:pPr>
              <a:defRPr/>
            </a:pPr>
            <a:fld id="{C7179E14-9260-8447-A2A6-E1C946B108B8}" type="datetime1">
              <a:rPr lang="en-ZA" smtClean="0"/>
              <a:t>2019/03/14</a:t>
            </a:fld>
            <a:endParaRPr lang="en-US"/>
          </a:p>
        </p:txBody>
      </p:sp>
      <p:sp>
        <p:nvSpPr>
          <p:cNvPr id="3" name="Footer Placeholder 4">
            <a:extLst>
              <a:ext uri="{FF2B5EF4-FFF2-40B4-BE49-F238E27FC236}">
                <a16:creationId xmlns:a16="http://schemas.microsoft.com/office/drawing/2014/main" id="{42598AD5-0161-4A4C-9DF3-8107330C9EA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9724697-5660-244D-8DB4-F4B928378035}"/>
              </a:ext>
            </a:extLst>
          </p:cNvPr>
          <p:cNvSpPr>
            <a:spLocks noGrp="1"/>
          </p:cNvSpPr>
          <p:nvPr>
            <p:ph type="sldNum" sz="quarter" idx="12"/>
          </p:nvPr>
        </p:nvSpPr>
        <p:spPr/>
        <p:txBody>
          <a:bodyPr/>
          <a:lstStyle>
            <a:lvl1pPr>
              <a:defRPr/>
            </a:lvl1pPr>
          </a:lstStyle>
          <a:p>
            <a:fld id="{C723D43E-73B8-F746-99DC-C14E3377BA73}" type="slidenum">
              <a:rPr lang="en-US" altLang="en-US"/>
              <a:pPr/>
              <a:t>‹#›</a:t>
            </a:fld>
            <a:endParaRPr lang="en-US" altLang="en-US"/>
          </a:p>
        </p:txBody>
      </p:sp>
    </p:spTree>
    <p:extLst>
      <p:ext uri="{BB962C8B-B14F-4D97-AF65-F5344CB8AC3E}">
        <p14:creationId xmlns:p14="http://schemas.microsoft.com/office/powerpoint/2010/main" val="30732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1C19C4D-A488-D544-81BE-87790B8A8AD8}"/>
              </a:ext>
            </a:extLst>
          </p:cNvPr>
          <p:cNvSpPr>
            <a:spLocks noGrp="1"/>
          </p:cNvSpPr>
          <p:nvPr>
            <p:ph type="dt" sz="half" idx="10"/>
          </p:nvPr>
        </p:nvSpPr>
        <p:spPr/>
        <p:txBody>
          <a:bodyPr/>
          <a:lstStyle>
            <a:lvl1pPr>
              <a:defRPr/>
            </a:lvl1pPr>
          </a:lstStyle>
          <a:p>
            <a:pPr>
              <a:defRPr/>
            </a:pPr>
            <a:fld id="{02BCB062-0825-FA45-BBE9-EA675689A555}" type="datetime1">
              <a:rPr lang="en-ZA" smtClean="0"/>
              <a:t>2019/03/14</a:t>
            </a:fld>
            <a:endParaRPr lang="en-US"/>
          </a:p>
        </p:txBody>
      </p:sp>
      <p:sp>
        <p:nvSpPr>
          <p:cNvPr id="6" name="Footer Placeholder 4">
            <a:extLst>
              <a:ext uri="{FF2B5EF4-FFF2-40B4-BE49-F238E27FC236}">
                <a16:creationId xmlns:a16="http://schemas.microsoft.com/office/drawing/2014/main" id="{2D6B71B9-F7C3-974D-B91F-D2F18EB7135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1AABB8-1C5C-D74E-9044-9CA28ADC24B3}"/>
              </a:ext>
            </a:extLst>
          </p:cNvPr>
          <p:cNvSpPr>
            <a:spLocks noGrp="1"/>
          </p:cNvSpPr>
          <p:nvPr>
            <p:ph type="sldNum" sz="quarter" idx="12"/>
          </p:nvPr>
        </p:nvSpPr>
        <p:spPr/>
        <p:txBody>
          <a:bodyPr/>
          <a:lstStyle>
            <a:lvl1pPr>
              <a:defRPr/>
            </a:lvl1pPr>
          </a:lstStyle>
          <a:p>
            <a:fld id="{8FE54997-DBD9-244A-A630-95B842D549A7}" type="slidenum">
              <a:rPr lang="en-US" altLang="en-US"/>
              <a:pPr/>
              <a:t>‹#›</a:t>
            </a:fld>
            <a:endParaRPr lang="en-US" altLang="en-US"/>
          </a:p>
        </p:txBody>
      </p:sp>
    </p:spTree>
    <p:extLst>
      <p:ext uri="{BB962C8B-B14F-4D97-AF65-F5344CB8AC3E}">
        <p14:creationId xmlns:p14="http://schemas.microsoft.com/office/powerpoint/2010/main" val="326615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B31AC60-BD47-0940-9C01-16F7643EAE74}"/>
              </a:ext>
            </a:extLst>
          </p:cNvPr>
          <p:cNvSpPr>
            <a:spLocks noGrp="1"/>
          </p:cNvSpPr>
          <p:nvPr>
            <p:ph type="dt" sz="half" idx="10"/>
          </p:nvPr>
        </p:nvSpPr>
        <p:spPr/>
        <p:txBody>
          <a:bodyPr/>
          <a:lstStyle>
            <a:lvl1pPr>
              <a:defRPr/>
            </a:lvl1pPr>
          </a:lstStyle>
          <a:p>
            <a:pPr>
              <a:defRPr/>
            </a:pPr>
            <a:fld id="{0D6F50C2-78C8-6949-A390-E5DE9CC5B6EF}" type="datetime1">
              <a:rPr lang="en-ZA" smtClean="0"/>
              <a:t>2019/03/14</a:t>
            </a:fld>
            <a:endParaRPr lang="en-US"/>
          </a:p>
        </p:txBody>
      </p:sp>
      <p:sp>
        <p:nvSpPr>
          <p:cNvPr id="6" name="Footer Placeholder 4">
            <a:extLst>
              <a:ext uri="{FF2B5EF4-FFF2-40B4-BE49-F238E27FC236}">
                <a16:creationId xmlns:a16="http://schemas.microsoft.com/office/drawing/2014/main" id="{1581D351-649E-5F4D-A046-425F0599876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BC2783-DE4A-8F4E-82EB-4E466F91109C}"/>
              </a:ext>
            </a:extLst>
          </p:cNvPr>
          <p:cNvSpPr>
            <a:spLocks noGrp="1"/>
          </p:cNvSpPr>
          <p:nvPr>
            <p:ph type="sldNum" sz="quarter" idx="12"/>
          </p:nvPr>
        </p:nvSpPr>
        <p:spPr/>
        <p:txBody>
          <a:bodyPr/>
          <a:lstStyle>
            <a:lvl1pPr>
              <a:defRPr/>
            </a:lvl1pPr>
          </a:lstStyle>
          <a:p>
            <a:fld id="{F53B9AC0-F0B3-DE45-9D05-5996C17D486E}" type="slidenum">
              <a:rPr lang="en-US" altLang="en-US"/>
              <a:pPr/>
              <a:t>‹#›</a:t>
            </a:fld>
            <a:endParaRPr lang="en-US" altLang="en-US"/>
          </a:p>
        </p:txBody>
      </p:sp>
    </p:spTree>
    <p:extLst>
      <p:ext uri="{BB962C8B-B14F-4D97-AF65-F5344CB8AC3E}">
        <p14:creationId xmlns:p14="http://schemas.microsoft.com/office/powerpoint/2010/main" val="193891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711A7CC-AE10-ED4F-90D6-11D4CF37FF9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1CBAB72-A121-8A46-B0F0-1FF0F8EAEC7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624EB74-B100-9F40-B5E9-E34E967A3D2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B16228E-5BC8-5049-817A-F01FC4E800CB}" type="datetime1">
              <a:rPr lang="en-ZA" smtClean="0"/>
              <a:t>2019/03/14</a:t>
            </a:fld>
            <a:endParaRPr lang="en-US"/>
          </a:p>
        </p:txBody>
      </p:sp>
      <p:sp>
        <p:nvSpPr>
          <p:cNvPr id="5" name="Footer Placeholder 4">
            <a:extLst>
              <a:ext uri="{FF2B5EF4-FFF2-40B4-BE49-F238E27FC236}">
                <a16:creationId xmlns:a16="http://schemas.microsoft.com/office/drawing/2014/main" id="{A356F1F0-80E3-F049-91B8-DE6399D4B32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063C391-718D-2F46-8C5E-CFD5CEA5C9F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A1D0725-5AC1-9046-B0BC-121E872843D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tiff"/><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jpe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1677" y="2162608"/>
            <a:ext cx="7027906" cy="2905634"/>
          </a:xfrm>
        </p:spPr>
        <p:txBody>
          <a:bodyPr>
            <a:normAutofit fontScale="90000"/>
          </a:bodyPr>
          <a:lstStyle/>
          <a:p>
            <a:pPr>
              <a:lnSpc>
                <a:spcPct val="115000"/>
              </a:lnSpc>
              <a:spcAft>
                <a:spcPts val="0"/>
              </a:spcAft>
            </a:pPr>
            <a:r>
              <a:rPr lang="en-US" sz="2700" dirty="0">
                <a:latin typeface="Arial" panose="020B0604020202020204" pitchFamily="34" charset="0"/>
                <a:cs typeface="Arial" panose="020B0604020202020204" pitchFamily="34" charset="0"/>
              </a:rPr>
              <a:t>Revision of STG and NEMLIT in Tanzania</a:t>
            </a:r>
            <a:br>
              <a:rPr lang="en-US" sz="2700"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a mechanism for introducing HTA?</a:t>
            </a:r>
            <a:r>
              <a:rPr lang="en-US"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2025" dirty="0">
                <a:latin typeface="Arial" panose="020B0604020202020204" pitchFamily="34" charset="0"/>
                <a:cs typeface="Arial" panose="020B0604020202020204" pitchFamily="34" charset="0"/>
              </a:rPr>
              <a:t>Accra, Ghana, 14 March 2019</a:t>
            </a:r>
            <a:br>
              <a:rPr lang="en-US" sz="2025" dirty="0">
                <a:latin typeface="Arial" panose="020B0604020202020204" pitchFamily="34" charset="0"/>
                <a:cs typeface="Arial" panose="020B0604020202020204" pitchFamily="34" charset="0"/>
              </a:rPr>
            </a:br>
            <a:br>
              <a:rPr lang="en-US" sz="2025" dirty="0">
                <a:latin typeface="Arial" panose="020B0604020202020204" pitchFamily="34" charset="0"/>
                <a:cs typeface="Arial" panose="020B0604020202020204" pitchFamily="34" charset="0"/>
              </a:rPr>
            </a:br>
            <a:r>
              <a:rPr lang="en-US" sz="2400" dirty="0"/>
              <a:t>Gavin Surgey</a:t>
            </a:r>
            <a:br>
              <a:rPr lang="en-US" sz="2400" dirty="0"/>
            </a:br>
            <a:r>
              <a:rPr lang="en-US" sz="2400" i="1" dirty="0"/>
              <a:t>International Decision Support Initiative</a:t>
            </a:r>
            <a:br>
              <a:rPr lang="en-US" sz="2400" dirty="0"/>
            </a:br>
            <a:endParaRPr lang="en-ZA" sz="2025" i="1" dirty="0">
              <a:latin typeface="Arial" panose="020B0604020202020204" pitchFamily="34" charset="0"/>
              <a:ea typeface="Batang" panose="02030600000101010101" pitchFamily="18" charset="-127"/>
              <a:cs typeface="Arial" panose="020B060402020202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 y="384490"/>
            <a:ext cx="2133603" cy="1066802"/>
          </a:xfrm>
          <a:prstGeom prst="rect">
            <a:avLst/>
          </a:prstGeom>
        </p:spPr>
      </p:pic>
      <p:pic>
        <p:nvPicPr>
          <p:cNvPr id="11" name="Picture 10">
            <a:extLst>
              <a:ext uri="{FF2B5EF4-FFF2-40B4-BE49-F238E27FC236}">
                <a16:creationId xmlns:a16="http://schemas.microsoft.com/office/drawing/2014/main" id="{2A62EBC8-FD19-274B-B4C6-B9EDEF9C9585}"/>
              </a:ext>
            </a:extLst>
          </p:cNvPr>
          <p:cNvPicPr>
            <a:picLocks noChangeAspect="1"/>
          </p:cNvPicPr>
          <p:nvPr/>
        </p:nvPicPr>
        <p:blipFill>
          <a:blip r:embed="rId4"/>
          <a:stretch>
            <a:fillRect/>
          </a:stretch>
        </p:blipFill>
        <p:spPr>
          <a:xfrm>
            <a:off x="7772400" y="398896"/>
            <a:ext cx="914400" cy="958645"/>
          </a:xfrm>
          <a:prstGeom prst="rect">
            <a:avLst/>
          </a:prstGeom>
        </p:spPr>
      </p:pic>
      <p:pic>
        <p:nvPicPr>
          <p:cNvPr id="12" name="Picture 11">
            <a:extLst>
              <a:ext uri="{FF2B5EF4-FFF2-40B4-BE49-F238E27FC236}">
                <a16:creationId xmlns:a16="http://schemas.microsoft.com/office/drawing/2014/main" id="{676BA7A3-AD6E-1845-AA21-90A3547E8C7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rot="16200000">
            <a:off x="4381498" y="-4381501"/>
            <a:ext cx="381001" cy="9144003"/>
          </a:xfrm>
          <a:prstGeom prst="rect">
            <a:avLst/>
          </a:prstGeom>
        </p:spPr>
      </p:pic>
      <p:sp>
        <p:nvSpPr>
          <p:cNvPr id="3" name="Slide Number Placeholder 2">
            <a:extLst>
              <a:ext uri="{FF2B5EF4-FFF2-40B4-BE49-F238E27FC236}">
                <a16:creationId xmlns:a16="http://schemas.microsoft.com/office/drawing/2014/main" id="{DF76FC57-DF61-724A-AC4F-F130A6CBB2C5}"/>
              </a:ext>
            </a:extLst>
          </p:cNvPr>
          <p:cNvSpPr>
            <a:spLocks noGrp="1"/>
          </p:cNvSpPr>
          <p:nvPr>
            <p:ph type="sldNum" sz="quarter" idx="12"/>
          </p:nvPr>
        </p:nvSpPr>
        <p:spPr/>
        <p:txBody>
          <a:bodyPr/>
          <a:lstStyle/>
          <a:p>
            <a:fld id="{8B9915F5-929F-8743-9839-7B8FA710A302}" type="slidenum">
              <a:rPr lang="en-US" altLang="en-US" smtClean="0"/>
              <a:pPr/>
              <a:t>0</a:t>
            </a:fld>
            <a:endParaRPr lang="en-US" altLang="en-US"/>
          </a:p>
        </p:txBody>
      </p:sp>
    </p:spTree>
    <p:extLst>
      <p:ext uri="{BB962C8B-B14F-4D97-AF65-F5344CB8AC3E}">
        <p14:creationId xmlns:p14="http://schemas.microsoft.com/office/powerpoint/2010/main" val="213523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304338A-9A89-A64B-8D51-E36E03945A89}"/>
              </a:ext>
            </a:extLst>
          </p:cNvPr>
          <p:cNvSpPr>
            <a:spLocks noGrp="1"/>
          </p:cNvSpPr>
          <p:nvPr>
            <p:ph type="title"/>
          </p:nvPr>
        </p:nvSpPr>
        <p:spPr/>
        <p:txBody>
          <a:bodyPr/>
          <a:lstStyle/>
          <a:p>
            <a:pPr eaLnBrk="1" hangingPunct="1"/>
            <a:r>
              <a:rPr lang="en-US" altLang="en-US" sz="3200" dirty="0">
                <a:latin typeface="Arial" panose="020B0604020202020204" pitchFamily="34" charset="0"/>
                <a:cs typeface="Arial" panose="020B0604020202020204" pitchFamily="34" charset="0"/>
              </a:rPr>
              <a:t>Concepts</a:t>
            </a:r>
          </a:p>
        </p:txBody>
      </p:sp>
      <p:sp>
        <p:nvSpPr>
          <p:cNvPr id="4099" name="Content Placeholder 2">
            <a:extLst>
              <a:ext uri="{FF2B5EF4-FFF2-40B4-BE49-F238E27FC236}">
                <a16:creationId xmlns:a16="http://schemas.microsoft.com/office/drawing/2014/main" id="{1DDE7506-3D7E-5548-815F-C5239816A92D}"/>
              </a:ext>
            </a:extLst>
          </p:cNvPr>
          <p:cNvSpPr>
            <a:spLocks noGrp="1"/>
          </p:cNvSpPr>
          <p:nvPr>
            <p:ph sz="half" idx="1"/>
          </p:nvPr>
        </p:nvSpPr>
        <p:spPr>
          <a:xfrm>
            <a:off x="463550" y="1676400"/>
            <a:ext cx="5022850" cy="4800600"/>
          </a:xfrm>
        </p:spPr>
        <p:txBody>
          <a:bodyPr/>
          <a:lstStyle/>
          <a:p>
            <a:pPr eaLnBrk="1" hangingPunct="1">
              <a:lnSpc>
                <a:spcPct val="200000"/>
              </a:lnSpc>
            </a:pPr>
            <a:r>
              <a:rPr lang="en-US" altLang="en-US" sz="2000" dirty="0">
                <a:latin typeface="Arial" panose="020B0604020202020204" pitchFamily="34" charset="0"/>
                <a:cs typeface="Arial" panose="020B0604020202020204" pitchFamily="34" charset="0"/>
              </a:rPr>
              <a:t>Essential Medicines List</a:t>
            </a:r>
          </a:p>
          <a:p>
            <a:pPr eaLnBrk="1" hangingPunct="1">
              <a:lnSpc>
                <a:spcPct val="200000"/>
              </a:lnSpc>
            </a:pPr>
            <a:r>
              <a:rPr lang="en-US" altLang="en-US" sz="2000" dirty="0">
                <a:latin typeface="Arial" panose="020B0604020202020204" pitchFamily="34" charset="0"/>
                <a:cs typeface="Arial" panose="020B0604020202020204" pitchFamily="34" charset="0"/>
              </a:rPr>
              <a:t>Standard Treatment Guidelines</a:t>
            </a:r>
          </a:p>
          <a:p>
            <a:pPr eaLnBrk="1" hangingPunct="1">
              <a:lnSpc>
                <a:spcPct val="200000"/>
              </a:lnSpc>
            </a:pPr>
            <a:r>
              <a:rPr lang="en-US" altLang="en-US" sz="2000" dirty="0">
                <a:latin typeface="Arial" panose="020B0604020202020204" pitchFamily="34" charset="0"/>
                <a:cs typeface="Arial" panose="020B0604020202020204" pitchFamily="34" charset="0"/>
              </a:rPr>
              <a:t>Health Systems</a:t>
            </a:r>
          </a:p>
          <a:p>
            <a:pPr eaLnBrk="1" hangingPunct="1">
              <a:lnSpc>
                <a:spcPct val="200000"/>
              </a:lnSpc>
            </a:pPr>
            <a:r>
              <a:rPr lang="en-US" altLang="en-US" sz="2000" dirty="0">
                <a:latin typeface="Arial" panose="020B0604020202020204" pitchFamily="34" charset="0"/>
                <a:cs typeface="Arial" panose="020B0604020202020204" pitchFamily="34" charset="0"/>
              </a:rPr>
              <a:t>Health Technology Assessment</a:t>
            </a:r>
          </a:p>
          <a:p>
            <a:pPr eaLnBrk="1" hangingPunct="1">
              <a:lnSpc>
                <a:spcPct val="200000"/>
              </a:lnSpc>
            </a:pPr>
            <a:r>
              <a:rPr lang="en-US" altLang="en-US" sz="2000" dirty="0">
                <a:latin typeface="Arial" panose="020B0604020202020204" pitchFamily="34" charset="0"/>
                <a:cs typeface="Arial" panose="020B0604020202020204" pitchFamily="34" charset="0"/>
              </a:rPr>
              <a:t>Evidence Informed Priority Setting</a:t>
            </a:r>
          </a:p>
        </p:txBody>
      </p:sp>
      <p:sp>
        <p:nvSpPr>
          <p:cNvPr id="6" name="Slide Number Placeholder 5">
            <a:extLst>
              <a:ext uri="{FF2B5EF4-FFF2-40B4-BE49-F238E27FC236}">
                <a16:creationId xmlns:a16="http://schemas.microsoft.com/office/drawing/2014/main" id="{FAB5083A-3EBD-D349-8CB0-790F895C27D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4DAE6B-AC67-E84F-B7BC-6A0134A4FEB4}" type="slidenum">
              <a:rPr lang="en-US" altLang="en-US">
                <a:solidFill>
                  <a:srgbClr val="898989"/>
                </a:solidFill>
              </a:rPr>
              <a:pPr eaLnBrk="1" hangingPunct="1"/>
              <a:t>1</a:t>
            </a:fld>
            <a:endParaRPr lang="en-US" altLang="en-US">
              <a:solidFill>
                <a:srgbClr val="898989"/>
              </a:solidFill>
            </a:endParaRPr>
          </a:p>
        </p:txBody>
      </p:sp>
      <p:pic>
        <p:nvPicPr>
          <p:cNvPr id="8" name="Picture 7">
            <a:extLst>
              <a:ext uri="{FF2B5EF4-FFF2-40B4-BE49-F238E27FC236}">
                <a16:creationId xmlns:a16="http://schemas.microsoft.com/office/drawing/2014/main" id="{C4E62DC9-D73F-5647-9460-648EEDE5D8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16200000">
            <a:off x="4381498" y="-4381501"/>
            <a:ext cx="381001" cy="91440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304338A-9A89-A64B-8D51-E36E03945A89}"/>
              </a:ext>
            </a:extLst>
          </p:cNvPr>
          <p:cNvSpPr>
            <a:spLocks noGrp="1"/>
          </p:cNvSpPr>
          <p:nvPr>
            <p:ph type="title"/>
          </p:nvPr>
        </p:nvSpPr>
        <p:spPr/>
        <p:txBody>
          <a:bodyPr/>
          <a:lstStyle/>
          <a:p>
            <a:pPr eaLnBrk="1" hangingPunct="1"/>
            <a:r>
              <a:rPr lang="en-US" altLang="en-US" sz="3200" dirty="0">
                <a:latin typeface="Arial" panose="020B0604020202020204" pitchFamily="34" charset="0"/>
                <a:cs typeface="Arial" panose="020B0604020202020204" pitchFamily="34" charset="0"/>
              </a:rPr>
              <a:t>Tanzania Country Profile</a:t>
            </a:r>
          </a:p>
        </p:txBody>
      </p:sp>
      <p:sp>
        <p:nvSpPr>
          <p:cNvPr id="4099" name="Content Placeholder 2">
            <a:extLst>
              <a:ext uri="{FF2B5EF4-FFF2-40B4-BE49-F238E27FC236}">
                <a16:creationId xmlns:a16="http://schemas.microsoft.com/office/drawing/2014/main" id="{1DDE7506-3D7E-5548-815F-C5239816A92D}"/>
              </a:ext>
            </a:extLst>
          </p:cNvPr>
          <p:cNvSpPr>
            <a:spLocks noGrp="1"/>
          </p:cNvSpPr>
          <p:nvPr>
            <p:ph sz="half" idx="1"/>
          </p:nvPr>
        </p:nvSpPr>
        <p:spPr>
          <a:xfrm>
            <a:off x="463550" y="1676400"/>
            <a:ext cx="5022850" cy="4800600"/>
          </a:xfrm>
        </p:spPr>
        <p:txBody>
          <a:bodyPr/>
          <a:lstStyle/>
          <a:p>
            <a:pPr eaLnBrk="1" hangingPunct="1"/>
            <a:r>
              <a:rPr lang="en-US" altLang="en-US" sz="2000" dirty="0">
                <a:latin typeface="Arial" panose="020B0604020202020204" pitchFamily="34" charset="0"/>
                <a:cs typeface="Arial" panose="020B0604020202020204" pitchFamily="34" charset="0"/>
              </a:rPr>
              <a:t>Total population (projection 2016)</a:t>
            </a:r>
          </a:p>
          <a:p>
            <a:pPr eaLnBrk="1" hangingPunct="1"/>
            <a:r>
              <a:rPr lang="en-US" altLang="en-US" sz="2000" dirty="0">
                <a:latin typeface="Arial" panose="020B0604020202020204" pitchFamily="34" charset="0"/>
                <a:cs typeface="Arial" panose="020B0604020202020204" pitchFamily="34" charset="0"/>
              </a:rPr>
              <a:t>The Crude Birth Rate</a:t>
            </a:r>
          </a:p>
          <a:p>
            <a:pPr eaLnBrk="1" hangingPunct="1"/>
            <a:r>
              <a:rPr lang="en-US" altLang="en-US" sz="2000" dirty="0">
                <a:latin typeface="Arial" panose="020B0604020202020204" pitchFamily="34" charset="0"/>
                <a:cs typeface="Arial" panose="020B0604020202020204" pitchFamily="34" charset="0"/>
              </a:rPr>
              <a:t>Life expectancy at birth </a:t>
            </a:r>
          </a:p>
          <a:p>
            <a:pPr eaLnBrk="1" hangingPunct="1"/>
            <a:r>
              <a:rPr lang="en-US" altLang="en-US" sz="2000" dirty="0">
                <a:latin typeface="Arial" panose="020B0604020202020204" pitchFamily="34" charset="0"/>
                <a:cs typeface="Arial" panose="020B0604020202020204" pitchFamily="34" charset="0"/>
              </a:rPr>
              <a:t>Gross Domestic Product (GDP)</a:t>
            </a:r>
          </a:p>
          <a:p>
            <a:pPr eaLnBrk="1" hangingPunct="1"/>
            <a:r>
              <a:rPr lang="en-US" altLang="en-US" sz="2000" dirty="0">
                <a:latin typeface="Arial" panose="020B0604020202020204" pitchFamily="34" charset="0"/>
                <a:cs typeface="Arial" panose="020B0604020202020204" pitchFamily="34" charset="0"/>
              </a:rPr>
              <a:t>Under 5 Mortality Rate</a:t>
            </a:r>
          </a:p>
          <a:p>
            <a:pPr eaLnBrk="1" hangingPunct="1"/>
            <a:r>
              <a:rPr lang="en-US" altLang="en-US" sz="2000" dirty="0">
                <a:latin typeface="Arial" panose="020B0604020202020204" pitchFamily="34" charset="0"/>
                <a:cs typeface="Arial" panose="020B0604020202020204" pitchFamily="34" charset="0"/>
              </a:rPr>
              <a:t>Infant Mortality Rate</a:t>
            </a:r>
          </a:p>
          <a:p>
            <a:pPr eaLnBrk="1" hangingPunct="1"/>
            <a:r>
              <a:rPr lang="en-US" altLang="en-US" sz="2000" dirty="0">
                <a:latin typeface="Arial" panose="020B0604020202020204" pitchFamily="34" charset="0"/>
                <a:cs typeface="Arial" panose="020B0604020202020204" pitchFamily="34" charset="0"/>
              </a:rPr>
              <a:t>Maternal Mortality Ratio</a:t>
            </a:r>
          </a:p>
          <a:p>
            <a:pPr eaLnBrk="1" hangingPunct="1"/>
            <a:r>
              <a:rPr lang="en-US" altLang="en-US" sz="2000" dirty="0">
                <a:latin typeface="Arial" panose="020B0604020202020204" pitchFamily="34" charset="0"/>
                <a:cs typeface="Arial" panose="020B0604020202020204" pitchFamily="34" charset="0"/>
              </a:rPr>
              <a:t>HIV prevalence, 15-49 years</a:t>
            </a:r>
          </a:p>
        </p:txBody>
      </p:sp>
      <p:sp>
        <p:nvSpPr>
          <p:cNvPr id="4100" name="Content Placeholder 3">
            <a:extLst>
              <a:ext uri="{FF2B5EF4-FFF2-40B4-BE49-F238E27FC236}">
                <a16:creationId xmlns:a16="http://schemas.microsoft.com/office/drawing/2014/main" id="{36B32CD0-3254-0A47-BA3E-D84EDC0E62B3}"/>
              </a:ext>
            </a:extLst>
          </p:cNvPr>
          <p:cNvSpPr>
            <a:spLocks noGrp="1"/>
          </p:cNvSpPr>
          <p:nvPr>
            <p:ph sz="half" idx="2"/>
          </p:nvPr>
        </p:nvSpPr>
        <p:spPr>
          <a:xfrm>
            <a:off x="5334000" y="1676400"/>
            <a:ext cx="3359150" cy="4800600"/>
          </a:xfrm>
        </p:spPr>
        <p:txBody>
          <a:bodyPr/>
          <a:lstStyle/>
          <a:p>
            <a:pPr eaLnBrk="1" hangingPunct="1">
              <a:buFont typeface="Arial" panose="020B0604020202020204" pitchFamily="34" charset="0"/>
              <a:buNone/>
            </a:pPr>
            <a:r>
              <a:rPr lang="en-US" altLang="en-US" sz="2000" dirty="0">
                <a:solidFill>
                  <a:srgbClr val="7030A0"/>
                </a:solidFill>
                <a:latin typeface="Arial" panose="020B0604020202020204" pitchFamily="34" charset="0"/>
                <a:cs typeface="Arial" panose="020B0604020202020204" pitchFamily="34" charset="0"/>
              </a:rPr>
              <a:t>50.0 million</a:t>
            </a:r>
          </a:p>
          <a:p>
            <a:pPr eaLnBrk="1" hangingPunct="1">
              <a:buFont typeface="Arial" panose="020B0604020202020204" pitchFamily="34" charset="0"/>
              <a:buNone/>
            </a:pPr>
            <a:r>
              <a:rPr lang="en-US" altLang="en-US" sz="2000" dirty="0">
                <a:solidFill>
                  <a:srgbClr val="7030A0"/>
                </a:solidFill>
                <a:latin typeface="Arial" panose="020B0604020202020204" pitchFamily="34" charset="0"/>
                <a:cs typeface="Arial" panose="020B0604020202020204" pitchFamily="34" charset="0"/>
              </a:rPr>
              <a:t>41.6 per 1,000</a:t>
            </a:r>
          </a:p>
          <a:p>
            <a:pPr eaLnBrk="1" hangingPunct="1">
              <a:buFont typeface="Arial" panose="020B0604020202020204" pitchFamily="34" charset="0"/>
              <a:buNone/>
            </a:pPr>
            <a:r>
              <a:rPr lang="en-US" altLang="en-US" sz="2000" dirty="0">
                <a:solidFill>
                  <a:srgbClr val="7030A0"/>
                </a:solidFill>
                <a:latin typeface="Arial" panose="020B0604020202020204" pitchFamily="34" charset="0"/>
                <a:cs typeface="Arial" panose="020B0604020202020204" pitchFamily="34" charset="0"/>
              </a:rPr>
              <a:t>63 F; 60 M</a:t>
            </a:r>
          </a:p>
          <a:p>
            <a:pPr eaLnBrk="1" hangingPunct="1">
              <a:buFont typeface="Arial" panose="020B0604020202020204" pitchFamily="34" charset="0"/>
              <a:buNone/>
            </a:pPr>
            <a:r>
              <a:rPr lang="en-US" altLang="en-US" sz="2000" dirty="0">
                <a:solidFill>
                  <a:srgbClr val="7030A0"/>
                </a:solidFill>
                <a:latin typeface="Arial" panose="020B0604020202020204" pitchFamily="34" charset="0"/>
                <a:cs typeface="Arial" panose="020B0604020202020204" pitchFamily="34" charset="0"/>
              </a:rPr>
              <a:t>US$ 955 (2014 est.)</a:t>
            </a:r>
          </a:p>
          <a:p>
            <a:pPr eaLnBrk="1" hangingPunct="1">
              <a:buFont typeface="Arial" panose="020B0604020202020204" pitchFamily="34" charset="0"/>
              <a:buNone/>
            </a:pPr>
            <a:r>
              <a:rPr lang="en-US" altLang="en-US" sz="2000" dirty="0">
                <a:solidFill>
                  <a:srgbClr val="7030A0"/>
                </a:solidFill>
                <a:latin typeface="Arial" panose="020B0604020202020204" pitchFamily="34" charset="0"/>
                <a:cs typeface="Arial" panose="020B0604020202020204" pitchFamily="34" charset="0"/>
              </a:rPr>
              <a:t>51 per 1,000 live births</a:t>
            </a:r>
          </a:p>
          <a:p>
            <a:pPr eaLnBrk="1" hangingPunct="1">
              <a:buFont typeface="Arial" panose="020B0604020202020204" pitchFamily="34" charset="0"/>
              <a:buNone/>
            </a:pPr>
            <a:r>
              <a:rPr lang="en-US" altLang="en-US" sz="2000" dirty="0">
                <a:solidFill>
                  <a:srgbClr val="7030A0"/>
                </a:solidFill>
                <a:latin typeface="Arial" panose="020B0604020202020204" pitchFamily="34" charset="0"/>
                <a:cs typeface="Arial" panose="020B0604020202020204" pitchFamily="34" charset="0"/>
              </a:rPr>
              <a:t>45 per 1,000 live births </a:t>
            </a:r>
          </a:p>
          <a:p>
            <a:pPr eaLnBrk="1" hangingPunct="1">
              <a:buFont typeface="Arial" panose="020B0604020202020204" pitchFamily="34" charset="0"/>
              <a:buNone/>
            </a:pPr>
            <a:r>
              <a:rPr lang="en-US" altLang="en-US" sz="2000" dirty="0">
                <a:solidFill>
                  <a:srgbClr val="7030A0"/>
                </a:solidFill>
                <a:latin typeface="Arial" panose="020B0604020202020204" pitchFamily="34" charset="0"/>
                <a:cs typeface="Arial" panose="020B0604020202020204" pitchFamily="34" charset="0"/>
              </a:rPr>
              <a:t>432 /100,000 live births</a:t>
            </a:r>
          </a:p>
          <a:p>
            <a:pPr eaLnBrk="1" hangingPunct="1">
              <a:buFont typeface="Arial" panose="020B0604020202020204" pitchFamily="34" charset="0"/>
              <a:buNone/>
            </a:pPr>
            <a:r>
              <a:rPr lang="en-US" altLang="en-US" sz="2000" dirty="0">
                <a:solidFill>
                  <a:srgbClr val="7030A0"/>
                </a:solidFill>
                <a:latin typeface="Arial" panose="020B0604020202020204" pitchFamily="34" charset="0"/>
                <a:cs typeface="Arial" panose="020B0604020202020204" pitchFamily="34" charset="0"/>
              </a:rPr>
              <a:t>5.3% </a:t>
            </a:r>
          </a:p>
        </p:txBody>
      </p:sp>
      <p:sp>
        <p:nvSpPr>
          <p:cNvPr id="6" name="Slide Number Placeholder 5">
            <a:extLst>
              <a:ext uri="{FF2B5EF4-FFF2-40B4-BE49-F238E27FC236}">
                <a16:creationId xmlns:a16="http://schemas.microsoft.com/office/drawing/2014/main" id="{FAB5083A-3EBD-D349-8CB0-790F895C27D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4DAE6B-AC67-E84F-B7BC-6A0134A4FEB4}" type="slidenum">
              <a:rPr lang="en-US" altLang="en-US">
                <a:solidFill>
                  <a:srgbClr val="898989"/>
                </a:solidFill>
              </a:rPr>
              <a:pPr eaLnBrk="1" hangingPunct="1"/>
              <a:t>2</a:t>
            </a:fld>
            <a:endParaRPr lang="en-US" altLang="en-US">
              <a:solidFill>
                <a:srgbClr val="898989"/>
              </a:solidFill>
            </a:endParaRPr>
          </a:p>
        </p:txBody>
      </p:sp>
      <p:pic>
        <p:nvPicPr>
          <p:cNvPr id="8" name="Picture 7">
            <a:extLst>
              <a:ext uri="{FF2B5EF4-FFF2-40B4-BE49-F238E27FC236}">
                <a16:creationId xmlns:a16="http://schemas.microsoft.com/office/drawing/2014/main" id="{C4E62DC9-D73F-5647-9460-648EEDE5D8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16200000">
            <a:off x="4381498" y="-4381501"/>
            <a:ext cx="381001" cy="9144003"/>
          </a:xfrm>
          <a:prstGeom prst="rect">
            <a:avLst/>
          </a:prstGeom>
        </p:spPr>
      </p:pic>
    </p:spTree>
    <p:extLst>
      <p:ext uri="{BB962C8B-B14F-4D97-AF65-F5344CB8AC3E}">
        <p14:creationId xmlns:p14="http://schemas.microsoft.com/office/powerpoint/2010/main" val="253879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Engagement in Tanzania</a:t>
            </a:r>
          </a:p>
        </p:txBody>
      </p:sp>
      <p:graphicFrame>
        <p:nvGraphicFramePr>
          <p:cNvPr id="4" name="Diagram 3"/>
          <p:cNvGraphicFramePr/>
          <p:nvPr>
            <p:extLst>
              <p:ext uri="{D42A27DB-BD31-4B8C-83A1-F6EECF244321}">
                <p14:modId xmlns:p14="http://schemas.microsoft.com/office/powerpoint/2010/main" val="3301188610"/>
              </p:ext>
            </p:extLst>
          </p:nvPr>
        </p:nvGraphicFramePr>
        <p:xfrm>
          <a:off x="-76200" y="1852767"/>
          <a:ext cx="9124336" cy="4090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132274C3-88B4-C74D-84A7-56D6443BCF2C}"/>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rot="16200000">
            <a:off x="4381498" y="-4381501"/>
            <a:ext cx="381001" cy="9144003"/>
          </a:xfrm>
          <a:prstGeom prst="rect">
            <a:avLst/>
          </a:prstGeom>
        </p:spPr>
      </p:pic>
      <p:sp>
        <p:nvSpPr>
          <p:cNvPr id="3" name="Slide Number Placeholder 2">
            <a:extLst>
              <a:ext uri="{FF2B5EF4-FFF2-40B4-BE49-F238E27FC236}">
                <a16:creationId xmlns:a16="http://schemas.microsoft.com/office/drawing/2014/main" id="{39BE8D3F-1189-B543-98CF-78EB492D4A56}"/>
              </a:ext>
            </a:extLst>
          </p:cNvPr>
          <p:cNvSpPr>
            <a:spLocks noGrp="1"/>
          </p:cNvSpPr>
          <p:nvPr>
            <p:ph type="sldNum" sz="quarter" idx="12"/>
          </p:nvPr>
        </p:nvSpPr>
        <p:spPr/>
        <p:txBody>
          <a:bodyPr/>
          <a:lstStyle/>
          <a:p>
            <a:fld id="{E726AB25-50BF-7D40-9587-1C808EA17FF6}" type="slidenum">
              <a:rPr lang="en-US" altLang="en-US" smtClean="0"/>
              <a:pPr/>
              <a:t>3</a:t>
            </a:fld>
            <a:endParaRPr lang="en-US" altLang="en-US"/>
          </a:p>
        </p:txBody>
      </p:sp>
    </p:spTree>
    <p:extLst>
      <p:ext uri="{BB962C8B-B14F-4D97-AF65-F5344CB8AC3E}">
        <p14:creationId xmlns:p14="http://schemas.microsoft.com/office/powerpoint/2010/main" val="297729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AC04C0B-DDDA-B14A-845D-D33DE53AA42F}"/>
              </a:ext>
            </a:extLst>
          </p:cNvPr>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EML Revision Process</a:t>
            </a:r>
          </a:p>
        </p:txBody>
      </p:sp>
      <p:sp>
        <p:nvSpPr>
          <p:cNvPr id="16387" name="Content Placeholder 2">
            <a:extLst>
              <a:ext uri="{FF2B5EF4-FFF2-40B4-BE49-F238E27FC236}">
                <a16:creationId xmlns:a16="http://schemas.microsoft.com/office/drawing/2014/main" id="{2ECDEC0B-029B-C54B-BCF2-E11575EC0423}"/>
              </a:ext>
            </a:extLst>
          </p:cNvPr>
          <p:cNvSpPr>
            <a:spLocks noGrp="1"/>
          </p:cNvSpPr>
          <p:nvPr>
            <p:ph idx="1"/>
          </p:nvPr>
        </p:nvSpPr>
        <p:spPr/>
        <p:txBody>
          <a:bodyPr/>
          <a:lstStyle/>
          <a:p>
            <a:r>
              <a:rPr lang="en-US" altLang="en-US" sz="2400" dirty="0">
                <a:latin typeface="Arial" panose="020B0604020202020204" pitchFamily="34" charset="0"/>
                <a:cs typeface="Arial" panose="020B0604020202020204" pitchFamily="34" charset="0"/>
              </a:rPr>
              <a:t>Earliest effort to inform explicit priority setting in LMICs</a:t>
            </a:r>
          </a:p>
          <a:p>
            <a:r>
              <a:rPr lang="en-US" altLang="en-US" sz="2400" dirty="0">
                <a:latin typeface="Arial" panose="020B0604020202020204" pitchFamily="34" charset="0"/>
                <a:cs typeface="Arial" panose="020B0604020202020204" pitchFamily="34" charset="0"/>
              </a:rPr>
              <a:t>Tanzania pioneer of the EML programme</a:t>
            </a:r>
          </a:p>
          <a:p>
            <a:r>
              <a:rPr lang="en-US" altLang="en-US" sz="2400" dirty="0">
                <a:latin typeface="Arial" panose="020B0604020202020204" pitchFamily="34" charset="0"/>
                <a:cs typeface="Arial" panose="020B0604020202020204" pitchFamily="34" charset="0"/>
              </a:rPr>
              <a:t>EMLs guide procurement and supply of medicines</a:t>
            </a:r>
          </a:p>
          <a:p>
            <a:r>
              <a:rPr lang="en-US" altLang="en-US" sz="2400" dirty="0">
                <a:latin typeface="Arial" panose="020B0604020202020204" pitchFamily="34" charset="0"/>
                <a:cs typeface="Arial" panose="020B0604020202020204" pitchFamily="34" charset="0"/>
              </a:rPr>
              <a:t>EMLs updated every 4-6 years</a:t>
            </a:r>
          </a:p>
          <a:p>
            <a:r>
              <a:rPr lang="en-US" altLang="en-US" sz="2400" dirty="0" err="1">
                <a:latin typeface="Arial" panose="020B0604020202020204" pitchFamily="34" charset="0"/>
                <a:cs typeface="Arial" panose="020B0604020202020204" pitchFamily="34" charset="0"/>
              </a:rPr>
              <a:t>Tz</a:t>
            </a:r>
            <a:r>
              <a:rPr lang="en-US" altLang="en-US" sz="2400" dirty="0">
                <a:latin typeface="Arial" panose="020B0604020202020204" pitchFamily="34" charset="0"/>
                <a:cs typeface="Arial" panose="020B0604020202020204" pitchFamily="34" charset="0"/>
              </a:rPr>
              <a:t> on their 5</a:t>
            </a:r>
            <a:r>
              <a:rPr lang="en-US" altLang="en-US" sz="2400" baseline="30000" dirty="0">
                <a:latin typeface="Arial" panose="020B0604020202020204" pitchFamily="34" charset="0"/>
                <a:cs typeface="Arial" panose="020B0604020202020204" pitchFamily="34" charset="0"/>
              </a:rPr>
              <a:t>th</a:t>
            </a:r>
            <a:r>
              <a:rPr lang="en-US" altLang="en-US" sz="2400" dirty="0">
                <a:latin typeface="Arial" panose="020B0604020202020204" pitchFamily="34" charset="0"/>
                <a:cs typeface="Arial" panose="020B0604020202020204" pitchFamily="34" charset="0"/>
              </a:rPr>
              <a:t> edition</a:t>
            </a:r>
          </a:p>
          <a:p>
            <a:r>
              <a:rPr lang="en-US" altLang="en-US" sz="2400" dirty="0">
                <a:latin typeface="Arial" panose="020B0604020202020204" pitchFamily="34" charset="0"/>
                <a:cs typeface="Arial" panose="020B0604020202020204" pitchFamily="34" charset="0"/>
              </a:rPr>
              <a:t>SOP for revision of EML</a:t>
            </a:r>
          </a:p>
          <a:p>
            <a:pPr marL="0" indent="0">
              <a:buNone/>
            </a:pPr>
            <a:endParaRPr lang="en-US"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1953966-9368-384E-BEE0-66F1EB1537E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0F0188-123B-CC47-ADE5-25EE49263B25}" type="slidenum">
              <a:rPr lang="en-US" altLang="en-US">
                <a:solidFill>
                  <a:srgbClr val="898989"/>
                </a:solidFill>
              </a:rPr>
              <a:pPr eaLnBrk="1" hangingPunct="1"/>
              <a:t>4</a:t>
            </a:fld>
            <a:endParaRPr lang="en-US" altLang="en-US" dirty="0">
              <a:solidFill>
                <a:srgbClr val="898989"/>
              </a:solidFill>
            </a:endParaRPr>
          </a:p>
        </p:txBody>
      </p:sp>
      <p:pic>
        <p:nvPicPr>
          <p:cNvPr id="9" name="Picture 8">
            <a:extLst>
              <a:ext uri="{FF2B5EF4-FFF2-40B4-BE49-F238E27FC236}">
                <a16:creationId xmlns:a16="http://schemas.microsoft.com/office/drawing/2014/main" id="{3F0BE829-8D45-CC46-830E-708A98632A8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16200000">
            <a:off x="4381498" y="-4381501"/>
            <a:ext cx="381001" cy="9144003"/>
          </a:xfrm>
          <a:prstGeom prst="rect">
            <a:avLst/>
          </a:prstGeom>
        </p:spPr>
      </p:pic>
    </p:spTree>
    <p:extLst>
      <p:ext uri="{BB962C8B-B14F-4D97-AF65-F5344CB8AC3E}">
        <p14:creationId xmlns:p14="http://schemas.microsoft.com/office/powerpoint/2010/main" val="311196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CC1C1D-94B8-CA4E-BF09-90176E2249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9956" y="2454275"/>
            <a:ext cx="6562444" cy="4520969"/>
          </a:xfrm>
          <a:prstGeom prst="rect">
            <a:avLst/>
          </a:prstGeom>
        </p:spPr>
      </p:pic>
      <p:sp>
        <p:nvSpPr>
          <p:cNvPr id="16386" name="Title 1">
            <a:extLst>
              <a:ext uri="{FF2B5EF4-FFF2-40B4-BE49-F238E27FC236}">
                <a16:creationId xmlns:a16="http://schemas.microsoft.com/office/drawing/2014/main" id="{1AC04C0B-DDDA-B14A-845D-D33DE53AA42F}"/>
              </a:ext>
            </a:extLst>
          </p:cNvPr>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Launch of STG/NEMLIT</a:t>
            </a:r>
          </a:p>
        </p:txBody>
      </p:sp>
      <p:sp>
        <p:nvSpPr>
          <p:cNvPr id="16387" name="Content Placeholder 2">
            <a:extLst>
              <a:ext uri="{FF2B5EF4-FFF2-40B4-BE49-F238E27FC236}">
                <a16:creationId xmlns:a16="http://schemas.microsoft.com/office/drawing/2014/main" id="{2ECDEC0B-029B-C54B-BCF2-E11575EC0423}"/>
              </a:ext>
            </a:extLst>
          </p:cNvPr>
          <p:cNvSpPr>
            <a:spLocks noGrp="1"/>
          </p:cNvSpPr>
          <p:nvPr>
            <p:ph idx="1"/>
          </p:nvPr>
        </p:nvSpPr>
        <p:spPr/>
        <p:txBody>
          <a:bodyPr/>
          <a:lstStyle/>
          <a:p>
            <a:pPr marL="0" indent="0">
              <a:buNone/>
            </a:pPr>
            <a:r>
              <a:rPr lang="en-US" altLang="en-US" sz="2400" dirty="0">
                <a:latin typeface="Arial" panose="020B0604020202020204" pitchFamily="34" charset="0"/>
                <a:cs typeface="Arial" panose="020B0604020202020204" pitchFamily="34" charset="0"/>
              </a:rPr>
              <a:t>The STG/NEMLIT was signed by the Minister in December 2018 and launched in January 2018</a:t>
            </a:r>
          </a:p>
          <a:p>
            <a:pPr marL="0" indent="0">
              <a:buNone/>
            </a:pPr>
            <a:endParaRPr lang="en-US" altLang="en-US" sz="2400"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1953966-9368-384E-BEE0-66F1EB1537E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0F0188-123B-CC47-ADE5-25EE49263B25}" type="slidenum">
              <a:rPr lang="en-US" altLang="en-US">
                <a:solidFill>
                  <a:srgbClr val="898989"/>
                </a:solidFill>
              </a:rPr>
              <a:pPr eaLnBrk="1" hangingPunct="1"/>
              <a:t>5</a:t>
            </a:fld>
            <a:endParaRPr lang="en-US" altLang="en-US" dirty="0">
              <a:solidFill>
                <a:srgbClr val="898989"/>
              </a:solidFill>
            </a:endParaRPr>
          </a:p>
        </p:txBody>
      </p:sp>
      <p:pic>
        <p:nvPicPr>
          <p:cNvPr id="9" name="Picture 8">
            <a:extLst>
              <a:ext uri="{FF2B5EF4-FFF2-40B4-BE49-F238E27FC236}">
                <a16:creationId xmlns:a16="http://schemas.microsoft.com/office/drawing/2014/main" id="{3F0BE829-8D45-CC46-830E-708A98632A8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16200000">
            <a:off x="4381498" y="-4381501"/>
            <a:ext cx="381001" cy="91440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58026-FCE5-4A47-8C1D-5F3A4606C5AA}"/>
              </a:ext>
            </a:extLst>
          </p:cNvPr>
          <p:cNvSpPr>
            <a:spLocks noGrp="1"/>
          </p:cNvSpPr>
          <p:nvPr>
            <p:ph type="title"/>
          </p:nvPr>
        </p:nvSpPr>
        <p:spPr/>
        <p:txBody>
          <a:bodyPr/>
          <a:lstStyle/>
          <a:p>
            <a:r>
              <a:rPr lang="en-US" sz="3400" dirty="0">
                <a:latin typeface="Arial" panose="020B0604020202020204" pitchFamily="34" charset="0"/>
                <a:cs typeface="Arial" panose="020B0604020202020204" pitchFamily="34" charset="0"/>
              </a:rPr>
              <a:t>Tanzanian Achievements</a:t>
            </a:r>
          </a:p>
        </p:txBody>
      </p:sp>
      <p:sp>
        <p:nvSpPr>
          <p:cNvPr id="3" name="Content Placeholder 2">
            <a:extLst>
              <a:ext uri="{FF2B5EF4-FFF2-40B4-BE49-F238E27FC236}">
                <a16:creationId xmlns:a16="http://schemas.microsoft.com/office/drawing/2014/main" id="{8FB8DEDB-19CD-9B48-9EC2-42454B7ABAB5}"/>
              </a:ext>
            </a:extLst>
          </p:cNvPr>
          <p:cNvSpPr>
            <a:spLocks noGrp="1"/>
          </p:cNvSpPr>
          <p:nvPr>
            <p:ph idx="1"/>
          </p:nvPr>
        </p:nvSpPr>
        <p:spPr/>
        <p:txBody>
          <a:bodyPr/>
          <a:lstStyle/>
          <a:p>
            <a:pPr>
              <a:lnSpc>
                <a:spcPct val="200000"/>
              </a:lnSpc>
            </a:pPr>
            <a:r>
              <a:rPr lang="en-US" altLang="en-US" sz="2000" dirty="0">
                <a:latin typeface="Arial" panose="020B0604020202020204" pitchFamily="34" charset="0"/>
                <a:cs typeface="Arial" panose="020B0604020202020204" pitchFamily="34" charset="0"/>
              </a:rPr>
              <a:t>Linking EML with procurement and NHI benefit package</a:t>
            </a:r>
            <a:endParaRPr lang="en-US" sz="2000" dirty="0">
              <a:latin typeface="Arial" panose="020B0604020202020204" pitchFamily="34" charset="0"/>
              <a:cs typeface="Arial" panose="020B0604020202020204" pitchFamily="34" charset="0"/>
            </a:endParaRPr>
          </a:p>
          <a:p>
            <a:pPr>
              <a:lnSpc>
                <a:spcPct val="200000"/>
              </a:lnSpc>
            </a:pPr>
            <a:r>
              <a:rPr lang="en-US" sz="2000" dirty="0">
                <a:latin typeface="Arial" panose="020B0604020202020204" pitchFamily="34" charset="0"/>
                <a:cs typeface="Arial" panose="020B0604020202020204" pitchFamily="34" charset="0"/>
              </a:rPr>
              <a:t>Tanzanian HTA committee (THTAC) established</a:t>
            </a:r>
          </a:p>
          <a:p>
            <a:pPr>
              <a:lnSpc>
                <a:spcPct val="200000"/>
              </a:lnSpc>
            </a:pPr>
            <a:r>
              <a:rPr lang="en-US" altLang="en-US" sz="2000" dirty="0">
                <a:latin typeface="Arial" panose="020B0604020202020204" pitchFamily="34" charset="0"/>
                <a:cs typeface="Arial" panose="020B0604020202020204" pitchFamily="34" charset="0"/>
              </a:rPr>
              <a:t>HTA is Included in the National Health Policy 2017</a:t>
            </a:r>
            <a:endParaRPr lang="en-US" sz="2000" dirty="0">
              <a:latin typeface="Arial" panose="020B0604020202020204" pitchFamily="34" charset="0"/>
              <a:cs typeface="Arial" panose="020B0604020202020204" pitchFamily="34" charset="0"/>
            </a:endParaRPr>
          </a:p>
          <a:p>
            <a:pPr>
              <a:lnSpc>
                <a:spcPct val="200000"/>
              </a:lnSpc>
            </a:pPr>
            <a:r>
              <a:rPr lang="en-US" sz="2000" dirty="0">
                <a:latin typeface="Arial" panose="020B0604020202020204" pitchFamily="34" charset="0"/>
                <a:cs typeface="Arial" panose="020B0604020202020204" pitchFamily="34" charset="0"/>
              </a:rPr>
              <a:t>Currently developing an HTA roadmap</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11FAF2D-B792-284F-95D8-E8EBCDF8CEAC}"/>
              </a:ext>
            </a:extLst>
          </p:cNvPr>
          <p:cNvSpPr>
            <a:spLocks noGrp="1"/>
          </p:cNvSpPr>
          <p:nvPr>
            <p:ph type="sldNum" sz="quarter" idx="12"/>
          </p:nvPr>
        </p:nvSpPr>
        <p:spPr/>
        <p:txBody>
          <a:bodyPr/>
          <a:lstStyle/>
          <a:p>
            <a:fld id="{E726AB25-50BF-7D40-9587-1C808EA17FF6}" type="slidenum">
              <a:rPr lang="en-US" altLang="en-US" smtClean="0">
                <a:latin typeface="Arial" panose="020B0604020202020204" pitchFamily="34" charset="0"/>
              </a:rPr>
              <a:pPr/>
              <a:t>6</a:t>
            </a:fld>
            <a:endParaRPr lang="en-US" altLang="en-US">
              <a:latin typeface="Arial" panose="020B0604020202020204" pitchFamily="34" charset="0"/>
            </a:endParaRPr>
          </a:p>
        </p:txBody>
      </p:sp>
      <p:pic>
        <p:nvPicPr>
          <p:cNvPr id="5" name="Picture 4">
            <a:extLst>
              <a:ext uri="{FF2B5EF4-FFF2-40B4-BE49-F238E27FC236}">
                <a16:creationId xmlns:a16="http://schemas.microsoft.com/office/drawing/2014/main" id="{BD2A43C3-253A-9F48-B420-ADFF5C1BAB7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16200000">
            <a:off x="4381498" y="-4381501"/>
            <a:ext cx="381001" cy="9144003"/>
          </a:xfrm>
          <a:prstGeom prst="rect">
            <a:avLst/>
          </a:prstGeom>
        </p:spPr>
      </p:pic>
    </p:spTree>
    <p:extLst>
      <p:ext uri="{BB962C8B-B14F-4D97-AF65-F5344CB8AC3E}">
        <p14:creationId xmlns:p14="http://schemas.microsoft.com/office/powerpoint/2010/main" val="1117127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descr="D:\alambo\PERSONAL KIM\My Pictures\CEM SITES\P190109_18.46[01].JPG">
            <a:extLst>
              <a:ext uri="{FF2B5EF4-FFF2-40B4-BE49-F238E27FC236}">
                <a16:creationId xmlns:a16="http://schemas.microsoft.com/office/drawing/2014/main" id="{94BF1FFC-3B0C-FF4E-BFC0-C80374E55137}"/>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615661" y="0"/>
            <a:ext cx="11231218" cy="6858000"/>
          </a:xfrm>
          <a:noFill/>
        </p:spPr>
      </p:pic>
      <p:pic>
        <p:nvPicPr>
          <p:cNvPr id="5" name="Picture 33" descr="CMYK wits vector logo"/>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993805" y="484117"/>
            <a:ext cx="993805" cy="986773"/>
          </a:xfrm>
          <a:prstGeom prst="rect">
            <a:avLst/>
          </a:prstGeom>
          <a:solidFill>
            <a:schemeClr val="bg1"/>
          </a:solidFill>
          <a:ln>
            <a:noFill/>
          </a:ln>
          <a:extLst/>
        </p:spPr>
      </p:pic>
      <p:pic>
        <p:nvPicPr>
          <p:cNvPr id="7" name="Picture 9" descr="C:\Documents and Settings\a0019453\My Documents\Patrizia\LOGOS\Public Health Logo Final 2011 (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6714" y="748903"/>
            <a:ext cx="1300614" cy="428829"/>
          </a:xfrm>
          <a:prstGeom prst="rect">
            <a:avLst/>
          </a:prstGeom>
          <a:solidFill>
            <a:schemeClr val="bg1"/>
          </a:solidFill>
          <a:ln>
            <a:noFill/>
          </a:ln>
          <a:extLst/>
        </p:spPr>
      </p:pic>
      <p:pic>
        <p:nvPicPr>
          <p:cNvPr id="8" name="Picture 1" descr="Priceless logo final.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6244" y="484117"/>
            <a:ext cx="1277756" cy="1110921"/>
          </a:xfrm>
          <a:prstGeom prst="rect">
            <a:avLst/>
          </a:prstGeom>
          <a:solidFill>
            <a:schemeClr val="bg1"/>
          </a:solidFill>
          <a:ln>
            <a:noFill/>
          </a:ln>
          <a:extLst/>
        </p:spPr>
      </p:pic>
      <p:sp>
        <p:nvSpPr>
          <p:cNvPr id="9" name="Title 1"/>
          <p:cNvSpPr txBox="1">
            <a:spLocks/>
          </p:cNvSpPr>
          <p:nvPr/>
        </p:nvSpPr>
        <p:spPr>
          <a:xfrm>
            <a:off x="1259680" y="1521960"/>
            <a:ext cx="3007519" cy="992640"/>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ZA" sz="4050" b="1" dirty="0">
                <a:latin typeface="Arial Narrow" panose="020B0606020202030204" pitchFamily="34" charset="0"/>
              </a:rPr>
              <a:t>Asante</a:t>
            </a:r>
          </a:p>
        </p:txBody>
      </p:sp>
      <p:sp>
        <p:nvSpPr>
          <p:cNvPr id="12" name="AutoShape 4" descr="Image result for htai logo"/>
          <p:cNvSpPr>
            <a:spLocks noChangeAspect="1" noChangeArrowheads="1"/>
          </p:cNvSpPr>
          <p:nvPr/>
        </p:nvSpPr>
        <p:spPr bwMode="auto">
          <a:xfrm>
            <a:off x="1259681" y="748903"/>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ZA"/>
          </a:p>
        </p:txBody>
      </p:sp>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688" y="5211198"/>
            <a:ext cx="2378052" cy="6826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6126" y="5211198"/>
            <a:ext cx="1970874" cy="6569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7569" y="5029200"/>
            <a:ext cx="1221908" cy="1294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Picture 18"/>
          <p:cNvPicPr>
            <a:picLocks noChangeAspect="1"/>
          </p:cNvPicPr>
          <p:nvPr/>
        </p:nvPicPr>
        <p:blipFill>
          <a:blip r:embed="rId10">
            <a:alphaModFix/>
            <a:extLst>
              <a:ext uri="{28A0092B-C50C-407E-A947-70E740481C1C}">
                <a14:useLocalDpi xmlns:a14="http://schemas.microsoft.com/office/drawing/2010/main" val="0"/>
              </a:ext>
            </a:extLst>
          </a:blip>
          <a:stretch>
            <a:fillRect/>
          </a:stretch>
        </p:blipFill>
        <p:spPr>
          <a:xfrm>
            <a:off x="4389067" y="497375"/>
            <a:ext cx="1947200" cy="973601"/>
          </a:xfrm>
          <a:prstGeom prst="rect">
            <a:avLst/>
          </a:prstGeom>
        </p:spPr>
      </p:pic>
      <p:pic>
        <p:nvPicPr>
          <p:cNvPr id="20" name="Picture 19">
            <a:extLst>
              <a:ext uri="{FF2B5EF4-FFF2-40B4-BE49-F238E27FC236}">
                <a16:creationId xmlns:a16="http://schemas.microsoft.com/office/drawing/2014/main" id="{BD6BA8D9-6526-E241-9973-952A6F6E9618}"/>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rot="16200000">
            <a:off x="3810000" y="-5334001"/>
            <a:ext cx="381001" cy="11049001"/>
          </a:xfrm>
          <a:prstGeom prst="rect">
            <a:avLst/>
          </a:prstGeom>
        </p:spPr>
      </p:pic>
    </p:spTree>
    <p:extLst>
      <p:ext uri="{BB962C8B-B14F-4D97-AF65-F5344CB8AC3E}">
        <p14:creationId xmlns:p14="http://schemas.microsoft.com/office/powerpoint/2010/main" val="2532546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4981</TotalTime>
  <Words>661</Words>
  <Application>Microsoft Macintosh PowerPoint</Application>
  <PresentationFormat>On-screen Show (4:3)</PresentationFormat>
  <Paragraphs>124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Batang</vt:lpstr>
      <vt:lpstr>Arial</vt:lpstr>
      <vt:lpstr>Arial Narrow</vt:lpstr>
      <vt:lpstr>Calibri</vt:lpstr>
      <vt:lpstr>Office Theme</vt:lpstr>
      <vt:lpstr>Revision of STG and NEMLIT in Tanzania a mechanism for introducing HTA?   Accra, Ghana, 14 March 2019  Gavin Surgey International Decision Support Initiative </vt:lpstr>
      <vt:lpstr>Concepts</vt:lpstr>
      <vt:lpstr>Tanzania Country Profile</vt:lpstr>
      <vt:lpstr>Engagement in Tanzania</vt:lpstr>
      <vt:lpstr>EML Revision Process</vt:lpstr>
      <vt:lpstr>Launch of STG/NEMLIT</vt:lpstr>
      <vt:lpstr>Tanzanian Achievements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dc:creator>
  <cp:lastModifiedBy>Gavin Surgey</cp:lastModifiedBy>
  <cp:revision>83</cp:revision>
  <dcterms:created xsi:type="dcterms:W3CDTF">2018-09-18T18:04:12Z</dcterms:created>
  <dcterms:modified xsi:type="dcterms:W3CDTF">2019-03-14T10:41:53Z</dcterms:modified>
</cp:coreProperties>
</file>