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5.xml" ContentType="application/vnd.openxmlformats-officedocument.drawingml.diagram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Default Extension="xlsx" ContentType="application/vnd.openxmlformats-officedocument.spreadsheetml.sheet"/>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04" r:id="rId2"/>
    <p:sldId id="349" r:id="rId3"/>
    <p:sldId id="332" r:id="rId4"/>
    <p:sldId id="344" r:id="rId5"/>
    <p:sldId id="347" r:id="rId6"/>
    <p:sldId id="350" r:id="rId7"/>
    <p:sldId id="343" r:id="rId8"/>
    <p:sldId id="340" r:id="rId9"/>
    <p:sldId id="348" r:id="rId10"/>
    <p:sldId id="342" r:id="rId11"/>
    <p:sldId id="341" r:id="rId12"/>
    <p:sldId id="345" r:id="rId13"/>
    <p:sldId id="328" r:id="rId14"/>
    <p:sldId id="313"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1175" autoAdjust="0"/>
    <p:restoredTop sz="94660" autoAdjust="0"/>
  </p:normalViewPr>
  <p:slideViewPr>
    <p:cSldViewPr>
      <p:cViewPr>
        <p:scale>
          <a:sx n="50" d="100"/>
          <a:sy n="50" d="100"/>
        </p:scale>
        <p:origin x="-2136" y="-4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Feuille_Microsoft_Office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Feuille_Microsoft_Office_Excel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lineChart>
        <c:grouping val="standard"/>
        <c:ser>
          <c:idx val="0"/>
          <c:order val="0"/>
          <c:tx>
            <c:strRef>
              <c:f>Feuil2!$N$22</c:f>
              <c:strCache>
                <c:ptCount val="1"/>
                <c:pt idx="0">
                  <c:v>Coût Moyen pendant le FBRM </c:v>
                </c:pt>
              </c:strCache>
            </c:strRef>
          </c:tx>
          <c:spPr>
            <a:ln w="28575" cap="rnd">
              <a:solidFill>
                <a:schemeClr val="accent1"/>
              </a:solidFill>
              <a:round/>
            </a:ln>
            <a:effectLst/>
          </c:spPr>
          <c:marker>
            <c:symbol val="none"/>
          </c:marker>
          <c:cat>
            <c:strRef>
              <c:f>Feuil2!$M$23:$M$26</c:f>
              <c:strCache>
                <c:ptCount val="4"/>
                <c:pt idx="0">
                  <c:v>P1</c:v>
                </c:pt>
                <c:pt idx="1">
                  <c:v>P2</c:v>
                </c:pt>
                <c:pt idx="2">
                  <c:v>P3</c:v>
                </c:pt>
                <c:pt idx="3">
                  <c:v>P4</c:v>
                </c:pt>
              </c:strCache>
            </c:strRef>
          </c:cat>
          <c:val>
            <c:numRef>
              <c:f>Feuil2!$N$23:$N$26</c:f>
              <c:numCache>
                <c:formatCode>General</c:formatCode>
                <c:ptCount val="4"/>
                <c:pt idx="0">
                  <c:v>2691</c:v>
                </c:pt>
                <c:pt idx="1">
                  <c:v>2616</c:v>
                </c:pt>
                <c:pt idx="2">
                  <c:v>2256</c:v>
                </c:pt>
                <c:pt idx="3">
                  <c:v>2138</c:v>
                </c:pt>
              </c:numCache>
            </c:numRef>
          </c:val>
        </c:ser>
        <c:ser>
          <c:idx val="1"/>
          <c:order val="1"/>
          <c:tx>
            <c:strRef>
              <c:f>Feuil2!$P$22</c:f>
              <c:strCache>
                <c:ptCount val="1"/>
                <c:pt idx="0">
                  <c:v>Coût moyen avant FBR</c:v>
                </c:pt>
              </c:strCache>
            </c:strRef>
          </c:tx>
          <c:spPr>
            <a:ln w="28575" cap="rnd">
              <a:solidFill>
                <a:schemeClr val="accent2"/>
              </a:solidFill>
              <a:round/>
            </a:ln>
            <a:effectLst/>
          </c:spPr>
          <c:marker>
            <c:symbol val="none"/>
          </c:marker>
          <c:cat>
            <c:strRef>
              <c:f>Feuil2!$M$23:$M$26</c:f>
              <c:strCache>
                <c:ptCount val="4"/>
                <c:pt idx="0">
                  <c:v>P1</c:v>
                </c:pt>
                <c:pt idx="1">
                  <c:v>P2</c:v>
                </c:pt>
                <c:pt idx="2">
                  <c:v>P3</c:v>
                </c:pt>
                <c:pt idx="3">
                  <c:v>P4</c:v>
                </c:pt>
              </c:strCache>
            </c:strRef>
          </c:cat>
          <c:val>
            <c:numRef>
              <c:f>Feuil2!$P$23:$P$26</c:f>
              <c:numCache>
                <c:formatCode>General</c:formatCode>
                <c:ptCount val="4"/>
                <c:pt idx="0">
                  <c:v>2799.8100000000013</c:v>
                </c:pt>
                <c:pt idx="1">
                  <c:v>2716.0889999999986</c:v>
                </c:pt>
                <c:pt idx="2">
                  <c:v>2601.77</c:v>
                </c:pt>
                <c:pt idx="3">
                  <c:v>2716.0889999999986</c:v>
                </c:pt>
              </c:numCache>
            </c:numRef>
          </c:val>
        </c:ser>
        <c:marker val="1"/>
        <c:axId val="156197248"/>
        <c:axId val="156198784"/>
      </c:lineChart>
      <c:catAx>
        <c:axId val="156197248"/>
        <c:scaling>
          <c:orientation val="minMax"/>
        </c:scaling>
        <c:axPos val="b"/>
        <c:numFmt formatCode="General" sourceLinked="1"/>
        <c:majorTickMark val="none"/>
        <c:tickLblPos val="nextTo"/>
        <c:txPr>
          <a:bodyPr rot="-60000000" vert="horz"/>
          <a:lstStyle/>
          <a:p>
            <a:pPr>
              <a:defRPr/>
            </a:pPr>
            <a:endParaRPr lang="fr-FR"/>
          </a:p>
        </c:txPr>
        <c:crossAx val="156198784"/>
        <c:crosses val="autoZero"/>
        <c:auto val="1"/>
        <c:lblAlgn val="ctr"/>
        <c:lblOffset val="100"/>
      </c:catAx>
      <c:valAx>
        <c:axId val="156198784"/>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56197248"/>
        <c:crosses val="autoZero"/>
        <c:crossBetween val="between"/>
      </c:valAx>
      <c:spPr>
        <a:noFill/>
        <a:ln>
          <a:noFill/>
        </a:ln>
        <a:effectLst/>
      </c:spPr>
    </c:plotArea>
    <c:legend>
      <c:legendPos val="b"/>
      <c:layout>
        <c:manualLayout>
          <c:xMode val="edge"/>
          <c:yMode val="edge"/>
          <c:x val="0.3138104397670492"/>
          <c:y val="0.89149415465475801"/>
          <c:w val="0.3723791204659026"/>
          <c:h val="8.8702568292718526E-2"/>
        </c:manualLayout>
      </c:layout>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chart>
  <c:spPr>
    <a:noFill/>
    <a:ln>
      <a:noFill/>
    </a:ln>
    <a:effectLst/>
  </c:spPr>
  <c:txPr>
    <a:bodyPr/>
    <a:lstStyle/>
    <a:p>
      <a:pPr>
        <a:defRPr/>
      </a:pPr>
      <a:endParaRPr lang="fr-FR"/>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6973661819276815E-2"/>
          <c:y val="2.2107079970234474E-2"/>
          <c:w val="0.93023815227160367"/>
          <c:h val="0.7395186674965879"/>
        </c:manualLayout>
      </c:layout>
      <c:lineChart>
        <c:grouping val="standard"/>
        <c:ser>
          <c:idx val="0"/>
          <c:order val="0"/>
          <c:tx>
            <c:strRef>
              <c:f>Feuil2!$N$22</c:f>
              <c:strCache>
                <c:ptCount val="1"/>
                <c:pt idx="0">
                  <c:v>Coût Moyen pendant le FBRM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Feuil2!$M$23:$M$26</c:f>
              <c:strCache>
                <c:ptCount val="4"/>
                <c:pt idx="0">
                  <c:v>P1</c:v>
                </c:pt>
                <c:pt idx="1">
                  <c:v>P2</c:v>
                </c:pt>
                <c:pt idx="2">
                  <c:v>P3</c:v>
                </c:pt>
                <c:pt idx="3">
                  <c:v>P4</c:v>
                </c:pt>
              </c:strCache>
            </c:strRef>
          </c:cat>
          <c:val>
            <c:numRef>
              <c:f>Feuil2!$N$23:$N$26</c:f>
              <c:numCache>
                <c:formatCode>General</c:formatCode>
                <c:ptCount val="4"/>
                <c:pt idx="0">
                  <c:v>2691</c:v>
                </c:pt>
                <c:pt idx="1">
                  <c:v>2616</c:v>
                </c:pt>
                <c:pt idx="2">
                  <c:v>2256</c:v>
                </c:pt>
                <c:pt idx="3">
                  <c:v>2138</c:v>
                </c:pt>
              </c:numCache>
            </c:numRef>
          </c:val>
        </c:ser>
        <c:ser>
          <c:idx val="1"/>
          <c:order val="1"/>
          <c:tx>
            <c:strRef>
              <c:f>Feuil2!$O$22</c:f>
              <c:strCache>
                <c:ptCount val="1"/>
                <c:pt idx="0">
                  <c:v>Coüt Moyen Cible </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Feuil2!$M$23:$M$26</c:f>
              <c:strCache>
                <c:ptCount val="4"/>
                <c:pt idx="0">
                  <c:v>P1</c:v>
                </c:pt>
                <c:pt idx="1">
                  <c:v>P2</c:v>
                </c:pt>
                <c:pt idx="2">
                  <c:v>P3</c:v>
                </c:pt>
                <c:pt idx="3">
                  <c:v>P4</c:v>
                </c:pt>
              </c:strCache>
            </c:strRef>
          </c:cat>
          <c:val>
            <c:numRef>
              <c:f>Feuil2!$O$23:$O$26</c:f>
              <c:numCache>
                <c:formatCode>General</c:formatCode>
                <c:ptCount val="4"/>
                <c:pt idx="0">
                  <c:v>2500</c:v>
                </c:pt>
                <c:pt idx="1">
                  <c:v>2500</c:v>
                </c:pt>
                <c:pt idx="2">
                  <c:v>2500</c:v>
                </c:pt>
                <c:pt idx="3">
                  <c:v>2500</c:v>
                </c:pt>
              </c:numCache>
            </c:numRef>
          </c:val>
        </c:ser>
        <c:marker val="1"/>
        <c:axId val="154712704"/>
        <c:axId val="156202880"/>
      </c:lineChart>
      <c:catAx>
        <c:axId val="15471270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56202880"/>
        <c:crosses val="autoZero"/>
        <c:auto val="1"/>
        <c:lblAlgn val="ctr"/>
        <c:lblOffset val="100"/>
      </c:catAx>
      <c:valAx>
        <c:axId val="15620288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54712704"/>
        <c:crosses val="autoZero"/>
        <c:crossBetween val="between"/>
      </c:valAx>
      <c:spPr>
        <a:noFill/>
        <a:ln>
          <a:noFill/>
        </a:ln>
        <a:effectLst/>
      </c:spPr>
    </c:plotArea>
    <c:legend>
      <c:legendPos val="b"/>
      <c:layout>
        <c:manualLayout>
          <c:xMode val="edge"/>
          <c:yMode val="edge"/>
          <c:x val="0.11191389183048134"/>
          <c:y val="0.89685743559065523"/>
          <c:w val="0.80255212693311473"/>
          <c:h val="7.8992966423657454E-2"/>
        </c:manualLayout>
      </c:layout>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chart>
  <c:spPr>
    <a:noFill/>
    <a:ln>
      <a:noFill/>
    </a:ln>
    <a:effectLst/>
  </c:spPr>
  <c:txPr>
    <a:bodyPr/>
    <a:lstStyle/>
    <a:p>
      <a:pPr>
        <a:defRPr/>
      </a:pPr>
      <a:endParaRPr lang="fr-FR"/>
    </a:p>
  </c:txPr>
  <c:externalData r:id="rId2"/>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082C4D-0B2E-428C-8D97-13F6B4DA4F9A}" type="doc">
      <dgm:prSet loTypeId="urn:microsoft.com/office/officeart/2005/8/layout/cycle2" loCatId="cycle" qsTypeId="urn:microsoft.com/office/officeart/2005/8/quickstyle/simple1" qsCatId="simple" csTypeId="urn:microsoft.com/office/officeart/2005/8/colors/colorful3" csCatId="colorful" phldr="1"/>
      <dgm:spPr/>
      <dgm:t>
        <a:bodyPr/>
        <a:lstStyle/>
        <a:p>
          <a:endParaRPr lang="fr-FR"/>
        </a:p>
      </dgm:t>
    </dgm:pt>
    <dgm:pt modelId="{0F80CD46-A8FD-4065-95DC-72801461ED71}">
      <dgm:prSet phldrT="[Texte]" custT="1"/>
      <dgm:spPr/>
      <dgm:t>
        <a:bodyPr/>
        <a:lstStyle/>
        <a:p>
          <a:r>
            <a:rPr lang="fr-FR" sz="1600" dirty="0" smtClean="0"/>
            <a:t>Contexte</a:t>
          </a:r>
          <a:endParaRPr lang="fr-FR" sz="1600" dirty="0"/>
        </a:p>
      </dgm:t>
    </dgm:pt>
    <dgm:pt modelId="{B72A92F0-426E-49DE-9E5A-F5DDC3F724E2}" type="parTrans" cxnId="{E100C55A-1710-4A36-B4C3-2485F3905E4F}">
      <dgm:prSet/>
      <dgm:spPr/>
      <dgm:t>
        <a:bodyPr/>
        <a:lstStyle/>
        <a:p>
          <a:endParaRPr lang="fr-FR"/>
        </a:p>
      </dgm:t>
    </dgm:pt>
    <dgm:pt modelId="{57216A55-AA73-4FAC-9CA1-3EEC95D07B6D}" type="sibTrans" cxnId="{E100C55A-1710-4A36-B4C3-2485F3905E4F}">
      <dgm:prSet/>
      <dgm:spPr/>
      <dgm:t>
        <a:bodyPr/>
        <a:lstStyle/>
        <a:p>
          <a:endParaRPr lang="fr-FR"/>
        </a:p>
      </dgm:t>
    </dgm:pt>
    <dgm:pt modelId="{F33A4AB8-9E1A-40E5-82FB-CA13D899D1A5}">
      <dgm:prSet phldrT="[Texte]" custT="1"/>
      <dgm:spPr/>
      <dgm:t>
        <a:bodyPr/>
        <a:lstStyle/>
        <a:p>
          <a:r>
            <a:rPr lang="fr-FR" sz="1600" dirty="0" smtClean="0"/>
            <a:t>Méthodologie</a:t>
          </a:r>
          <a:endParaRPr lang="fr-FR" sz="1600" dirty="0"/>
        </a:p>
      </dgm:t>
    </dgm:pt>
    <dgm:pt modelId="{BDE81DE4-4011-43D2-90AD-03C7FD223182}" type="parTrans" cxnId="{64975C5D-EC73-4EC7-A5E2-E6211AD6CABB}">
      <dgm:prSet/>
      <dgm:spPr/>
      <dgm:t>
        <a:bodyPr/>
        <a:lstStyle/>
        <a:p>
          <a:endParaRPr lang="fr-FR"/>
        </a:p>
      </dgm:t>
    </dgm:pt>
    <dgm:pt modelId="{96786F77-4EA1-44C8-8FBD-D504123836B2}" type="sibTrans" cxnId="{64975C5D-EC73-4EC7-A5E2-E6211AD6CABB}">
      <dgm:prSet/>
      <dgm:spPr/>
      <dgm:t>
        <a:bodyPr/>
        <a:lstStyle/>
        <a:p>
          <a:endParaRPr lang="fr-FR"/>
        </a:p>
      </dgm:t>
    </dgm:pt>
    <dgm:pt modelId="{D41CCF33-B490-43D6-9B5B-6ADB13DE37D7}">
      <dgm:prSet phldrT="[Texte]" custT="1"/>
      <dgm:spPr/>
      <dgm:t>
        <a:bodyPr/>
        <a:lstStyle/>
        <a:p>
          <a:r>
            <a:rPr lang="fr-FR" sz="1600" dirty="0" smtClean="0"/>
            <a:t>Résultats</a:t>
          </a:r>
          <a:r>
            <a:rPr lang="fr-FR" sz="1200" dirty="0" smtClean="0"/>
            <a:t> </a:t>
          </a:r>
          <a:endParaRPr lang="fr-FR" sz="1200" dirty="0"/>
        </a:p>
      </dgm:t>
    </dgm:pt>
    <dgm:pt modelId="{10118FA8-2A32-4B70-9776-90DC2EBAE546}" type="parTrans" cxnId="{26D14EA7-1645-493D-95D1-6D586EEBD8AB}">
      <dgm:prSet/>
      <dgm:spPr/>
      <dgm:t>
        <a:bodyPr/>
        <a:lstStyle/>
        <a:p>
          <a:endParaRPr lang="fr-FR"/>
        </a:p>
      </dgm:t>
    </dgm:pt>
    <dgm:pt modelId="{B1882BC5-A6F6-4F42-9652-1DF32F1C23F7}" type="sibTrans" cxnId="{26D14EA7-1645-493D-95D1-6D586EEBD8AB}">
      <dgm:prSet/>
      <dgm:spPr/>
      <dgm:t>
        <a:bodyPr/>
        <a:lstStyle/>
        <a:p>
          <a:endParaRPr lang="fr-FR"/>
        </a:p>
      </dgm:t>
    </dgm:pt>
    <dgm:pt modelId="{96AD4208-84D7-4344-BEF2-86BFC03BADDA}">
      <dgm:prSet phldrT="[Texte]" custT="1"/>
      <dgm:spPr/>
      <dgm:t>
        <a:bodyPr/>
        <a:lstStyle/>
        <a:p>
          <a:r>
            <a:rPr lang="fr-FR" sz="1600" dirty="0" smtClean="0"/>
            <a:t>Discussion</a:t>
          </a:r>
        </a:p>
      </dgm:t>
    </dgm:pt>
    <dgm:pt modelId="{24C01E21-7767-4C50-BA85-7824744F2754}" type="parTrans" cxnId="{1B56C48D-91BB-4912-B0CA-858F325233BF}">
      <dgm:prSet/>
      <dgm:spPr/>
      <dgm:t>
        <a:bodyPr/>
        <a:lstStyle/>
        <a:p>
          <a:endParaRPr lang="fr-FR"/>
        </a:p>
      </dgm:t>
    </dgm:pt>
    <dgm:pt modelId="{26053BB8-5447-4C39-A2F0-FB999E626C48}" type="sibTrans" cxnId="{1B56C48D-91BB-4912-B0CA-858F325233BF}">
      <dgm:prSet/>
      <dgm:spPr/>
      <dgm:t>
        <a:bodyPr/>
        <a:lstStyle/>
        <a:p>
          <a:endParaRPr lang="fr-FR"/>
        </a:p>
      </dgm:t>
    </dgm:pt>
    <dgm:pt modelId="{2B4E443B-F7E7-45EA-B3A6-776B3E00BD31}" type="pres">
      <dgm:prSet presAssocID="{F1082C4D-0B2E-428C-8D97-13F6B4DA4F9A}" presName="cycle" presStyleCnt="0">
        <dgm:presLayoutVars>
          <dgm:dir/>
          <dgm:resizeHandles val="exact"/>
        </dgm:presLayoutVars>
      </dgm:prSet>
      <dgm:spPr/>
      <dgm:t>
        <a:bodyPr/>
        <a:lstStyle/>
        <a:p>
          <a:endParaRPr lang="fr-FR"/>
        </a:p>
      </dgm:t>
    </dgm:pt>
    <dgm:pt modelId="{AEE11D3B-663C-4DA0-80FC-611181E1E5E1}" type="pres">
      <dgm:prSet presAssocID="{0F80CD46-A8FD-4065-95DC-72801461ED71}" presName="node" presStyleLbl="node1" presStyleIdx="0" presStyleCnt="4" custScaleX="123928" custScaleY="113427">
        <dgm:presLayoutVars>
          <dgm:bulletEnabled val="1"/>
        </dgm:presLayoutVars>
      </dgm:prSet>
      <dgm:spPr/>
      <dgm:t>
        <a:bodyPr/>
        <a:lstStyle/>
        <a:p>
          <a:endParaRPr lang="fr-FR"/>
        </a:p>
      </dgm:t>
    </dgm:pt>
    <dgm:pt modelId="{57BFBE09-50F3-4058-8902-9C468C760848}" type="pres">
      <dgm:prSet presAssocID="{57216A55-AA73-4FAC-9CA1-3EEC95D07B6D}" presName="sibTrans" presStyleLbl="sibTrans2D1" presStyleIdx="0" presStyleCnt="4"/>
      <dgm:spPr/>
      <dgm:t>
        <a:bodyPr/>
        <a:lstStyle/>
        <a:p>
          <a:endParaRPr lang="fr-FR"/>
        </a:p>
      </dgm:t>
    </dgm:pt>
    <dgm:pt modelId="{B05F7DAE-8F20-4632-99E0-A08C15CF3DEE}" type="pres">
      <dgm:prSet presAssocID="{57216A55-AA73-4FAC-9CA1-3EEC95D07B6D}" presName="connectorText" presStyleLbl="sibTrans2D1" presStyleIdx="0" presStyleCnt="4"/>
      <dgm:spPr/>
      <dgm:t>
        <a:bodyPr/>
        <a:lstStyle/>
        <a:p>
          <a:endParaRPr lang="fr-FR"/>
        </a:p>
      </dgm:t>
    </dgm:pt>
    <dgm:pt modelId="{AB671DD1-A6DC-487F-B1AB-B5F8FAE823EA}" type="pres">
      <dgm:prSet presAssocID="{F33A4AB8-9E1A-40E5-82FB-CA13D899D1A5}" presName="node" presStyleLbl="node1" presStyleIdx="1" presStyleCnt="4" custScaleX="127711" custScaleY="113321">
        <dgm:presLayoutVars>
          <dgm:bulletEnabled val="1"/>
        </dgm:presLayoutVars>
      </dgm:prSet>
      <dgm:spPr/>
      <dgm:t>
        <a:bodyPr/>
        <a:lstStyle/>
        <a:p>
          <a:endParaRPr lang="fr-FR"/>
        </a:p>
      </dgm:t>
    </dgm:pt>
    <dgm:pt modelId="{872C7BCB-E283-40B7-B3E1-EEA49F0DF5DB}" type="pres">
      <dgm:prSet presAssocID="{96786F77-4EA1-44C8-8FBD-D504123836B2}" presName="sibTrans" presStyleLbl="sibTrans2D1" presStyleIdx="1" presStyleCnt="4"/>
      <dgm:spPr/>
      <dgm:t>
        <a:bodyPr/>
        <a:lstStyle/>
        <a:p>
          <a:endParaRPr lang="fr-FR"/>
        </a:p>
      </dgm:t>
    </dgm:pt>
    <dgm:pt modelId="{B9296094-1816-4871-A432-70A12F622A98}" type="pres">
      <dgm:prSet presAssocID="{96786F77-4EA1-44C8-8FBD-D504123836B2}" presName="connectorText" presStyleLbl="sibTrans2D1" presStyleIdx="1" presStyleCnt="4"/>
      <dgm:spPr/>
      <dgm:t>
        <a:bodyPr/>
        <a:lstStyle/>
        <a:p>
          <a:endParaRPr lang="fr-FR"/>
        </a:p>
      </dgm:t>
    </dgm:pt>
    <dgm:pt modelId="{BEB8384D-1854-45AF-851B-4C254B8C65D9}" type="pres">
      <dgm:prSet presAssocID="{D41CCF33-B490-43D6-9B5B-6ADB13DE37D7}" presName="node" presStyleLbl="node1" presStyleIdx="2" presStyleCnt="4" custScaleX="119764" custScaleY="120022">
        <dgm:presLayoutVars>
          <dgm:bulletEnabled val="1"/>
        </dgm:presLayoutVars>
      </dgm:prSet>
      <dgm:spPr/>
      <dgm:t>
        <a:bodyPr/>
        <a:lstStyle/>
        <a:p>
          <a:endParaRPr lang="fr-FR"/>
        </a:p>
      </dgm:t>
    </dgm:pt>
    <dgm:pt modelId="{A5B421FA-E4B8-44F6-8C4F-C2FE1AD4D069}" type="pres">
      <dgm:prSet presAssocID="{B1882BC5-A6F6-4F42-9652-1DF32F1C23F7}" presName="sibTrans" presStyleLbl="sibTrans2D1" presStyleIdx="2" presStyleCnt="4"/>
      <dgm:spPr/>
      <dgm:t>
        <a:bodyPr/>
        <a:lstStyle/>
        <a:p>
          <a:endParaRPr lang="fr-FR"/>
        </a:p>
      </dgm:t>
    </dgm:pt>
    <dgm:pt modelId="{4E67312D-3B09-4E8F-B7D5-35403923D653}" type="pres">
      <dgm:prSet presAssocID="{B1882BC5-A6F6-4F42-9652-1DF32F1C23F7}" presName="connectorText" presStyleLbl="sibTrans2D1" presStyleIdx="2" presStyleCnt="4"/>
      <dgm:spPr/>
      <dgm:t>
        <a:bodyPr/>
        <a:lstStyle/>
        <a:p>
          <a:endParaRPr lang="fr-FR"/>
        </a:p>
      </dgm:t>
    </dgm:pt>
    <dgm:pt modelId="{F518AC99-16B4-4D6B-A182-732172DF9E79}" type="pres">
      <dgm:prSet presAssocID="{96AD4208-84D7-4344-BEF2-86BFC03BADDA}" presName="node" presStyleLbl="node1" presStyleIdx="3" presStyleCnt="4" custScaleX="113226" custScaleY="115526">
        <dgm:presLayoutVars>
          <dgm:bulletEnabled val="1"/>
        </dgm:presLayoutVars>
      </dgm:prSet>
      <dgm:spPr/>
      <dgm:t>
        <a:bodyPr/>
        <a:lstStyle/>
        <a:p>
          <a:endParaRPr lang="fr-FR"/>
        </a:p>
      </dgm:t>
    </dgm:pt>
    <dgm:pt modelId="{071E7A3C-9175-4DF8-83C1-52CCD4512401}" type="pres">
      <dgm:prSet presAssocID="{26053BB8-5447-4C39-A2F0-FB999E626C48}" presName="sibTrans" presStyleLbl="sibTrans2D1" presStyleIdx="3" presStyleCnt="4"/>
      <dgm:spPr/>
      <dgm:t>
        <a:bodyPr/>
        <a:lstStyle/>
        <a:p>
          <a:endParaRPr lang="fr-FR"/>
        </a:p>
      </dgm:t>
    </dgm:pt>
    <dgm:pt modelId="{293007AA-D91B-4BB1-B0FE-612C85074012}" type="pres">
      <dgm:prSet presAssocID="{26053BB8-5447-4C39-A2F0-FB999E626C48}" presName="connectorText" presStyleLbl="sibTrans2D1" presStyleIdx="3" presStyleCnt="4"/>
      <dgm:spPr/>
      <dgm:t>
        <a:bodyPr/>
        <a:lstStyle/>
        <a:p>
          <a:endParaRPr lang="fr-FR"/>
        </a:p>
      </dgm:t>
    </dgm:pt>
  </dgm:ptLst>
  <dgm:cxnLst>
    <dgm:cxn modelId="{64975C5D-EC73-4EC7-A5E2-E6211AD6CABB}" srcId="{F1082C4D-0B2E-428C-8D97-13F6B4DA4F9A}" destId="{F33A4AB8-9E1A-40E5-82FB-CA13D899D1A5}" srcOrd="1" destOrd="0" parTransId="{BDE81DE4-4011-43D2-90AD-03C7FD223182}" sibTransId="{96786F77-4EA1-44C8-8FBD-D504123836B2}"/>
    <dgm:cxn modelId="{E100C55A-1710-4A36-B4C3-2485F3905E4F}" srcId="{F1082C4D-0B2E-428C-8D97-13F6B4DA4F9A}" destId="{0F80CD46-A8FD-4065-95DC-72801461ED71}" srcOrd="0" destOrd="0" parTransId="{B72A92F0-426E-49DE-9E5A-F5DDC3F724E2}" sibTransId="{57216A55-AA73-4FAC-9CA1-3EEC95D07B6D}"/>
    <dgm:cxn modelId="{E8FA767E-1C7E-4AA1-A902-52685A6E0CA2}" type="presOf" srcId="{26053BB8-5447-4C39-A2F0-FB999E626C48}" destId="{293007AA-D91B-4BB1-B0FE-612C85074012}" srcOrd="1" destOrd="0" presId="urn:microsoft.com/office/officeart/2005/8/layout/cycle2"/>
    <dgm:cxn modelId="{C7A2F1E5-9594-4162-AA97-7A733281A634}" type="presOf" srcId="{0F80CD46-A8FD-4065-95DC-72801461ED71}" destId="{AEE11D3B-663C-4DA0-80FC-611181E1E5E1}" srcOrd="0" destOrd="0" presId="urn:microsoft.com/office/officeart/2005/8/layout/cycle2"/>
    <dgm:cxn modelId="{9DE2E692-3D19-4200-A086-41C9C9D1ADDE}" type="presOf" srcId="{57216A55-AA73-4FAC-9CA1-3EEC95D07B6D}" destId="{B05F7DAE-8F20-4632-99E0-A08C15CF3DEE}" srcOrd="1" destOrd="0" presId="urn:microsoft.com/office/officeart/2005/8/layout/cycle2"/>
    <dgm:cxn modelId="{4F67EAF8-FCFA-4095-98C1-28BE77D7371B}" type="presOf" srcId="{96AD4208-84D7-4344-BEF2-86BFC03BADDA}" destId="{F518AC99-16B4-4D6B-A182-732172DF9E79}" srcOrd="0" destOrd="0" presId="urn:microsoft.com/office/officeart/2005/8/layout/cycle2"/>
    <dgm:cxn modelId="{2551E779-A023-416E-8987-28755FD1FFD5}" type="presOf" srcId="{57216A55-AA73-4FAC-9CA1-3EEC95D07B6D}" destId="{57BFBE09-50F3-4058-8902-9C468C760848}" srcOrd="0" destOrd="0" presId="urn:microsoft.com/office/officeart/2005/8/layout/cycle2"/>
    <dgm:cxn modelId="{0A2218E9-E121-41FD-AF20-BE2B69ACD70A}" type="presOf" srcId="{F1082C4D-0B2E-428C-8D97-13F6B4DA4F9A}" destId="{2B4E443B-F7E7-45EA-B3A6-776B3E00BD31}" srcOrd="0" destOrd="0" presId="urn:microsoft.com/office/officeart/2005/8/layout/cycle2"/>
    <dgm:cxn modelId="{34F94C86-D724-459D-B53C-4C765040EAA5}" type="presOf" srcId="{96786F77-4EA1-44C8-8FBD-D504123836B2}" destId="{872C7BCB-E283-40B7-B3E1-EEA49F0DF5DB}" srcOrd="0" destOrd="0" presId="urn:microsoft.com/office/officeart/2005/8/layout/cycle2"/>
    <dgm:cxn modelId="{1B56C48D-91BB-4912-B0CA-858F325233BF}" srcId="{F1082C4D-0B2E-428C-8D97-13F6B4DA4F9A}" destId="{96AD4208-84D7-4344-BEF2-86BFC03BADDA}" srcOrd="3" destOrd="0" parTransId="{24C01E21-7767-4C50-BA85-7824744F2754}" sibTransId="{26053BB8-5447-4C39-A2F0-FB999E626C48}"/>
    <dgm:cxn modelId="{0CC15590-B37D-4EF2-9862-2B6A34B7DCC3}" type="presOf" srcId="{F33A4AB8-9E1A-40E5-82FB-CA13D899D1A5}" destId="{AB671DD1-A6DC-487F-B1AB-B5F8FAE823EA}" srcOrd="0" destOrd="0" presId="urn:microsoft.com/office/officeart/2005/8/layout/cycle2"/>
    <dgm:cxn modelId="{26D14EA7-1645-493D-95D1-6D586EEBD8AB}" srcId="{F1082C4D-0B2E-428C-8D97-13F6B4DA4F9A}" destId="{D41CCF33-B490-43D6-9B5B-6ADB13DE37D7}" srcOrd="2" destOrd="0" parTransId="{10118FA8-2A32-4B70-9776-90DC2EBAE546}" sibTransId="{B1882BC5-A6F6-4F42-9652-1DF32F1C23F7}"/>
    <dgm:cxn modelId="{C1D27732-3E7A-4BD9-A307-0586C9021D73}" type="presOf" srcId="{26053BB8-5447-4C39-A2F0-FB999E626C48}" destId="{071E7A3C-9175-4DF8-83C1-52CCD4512401}" srcOrd="0" destOrd="0" presId="urn:microsoft.com/office/officeart/2005/8/layout/cycle2"/>
    <dgm:cxn modelId="{C59201BB-50B1-4FEC-91BE-BE27A79E039A}" type="presOf" srcId="{D41CCF33-B490-43D6-9B5B-6ADB13DE37D7}" destId="{BEB8384D-1854-45AF-851B-4C254B8C65D9}" srcOrd="0" destOrd="0" presId="urn:microsoft.com/office/officeart/2005/8/layout/cycle2"/>
    <dgm:cxn modelId="{CFA079AE-6F41-418A-9BC1-D99B6CA38D0D}" type="presOf" srcId="{B1882BC5-A6F6-4F42-9652-1DF32F1C23F7}" destId="{4E67312D-3B09-4E8F-B7D5-35403923D653}" srcOrd="1" destOrd="0" presId="urn:microsoft.com/office/officeart/2005/8/layout/cycle2"/>
    <dgm:cxn modelId="{B446BD9F-4EA3-4673-A64C-D84A255E25A3}" type="presOf" srcId="{96786F77-4EA1-44C8-8FBD-D504123836B2}" destId="{B9296094-1816-4871-A432-70A12F622A98}" srcOrd="1" destOrd="0" presId="urn:microsoft.com/office/officeart/2005/8/layout/cycle2"/>
    <dgm:cxn modelId="{02AAB281-AD9A-4F1F-A751-BBAB35EBB924}" type="presOf" srcId="{B1882BC5-A6F6-4F42-9652-1DF32F1C23F7}" destId="{A5B421FA-E4B8-44F6-8C4F-C2FE1AD4D069}" srcOrd="0" destOrd="0" presId="urn:microsoft.com/office/officeart/2005/8/layout/cycle2"/>
    <dgm:cxn modelId="{DA6B5C08-AA39-40FF-B1E4-D8E362094C85}" type="presParOf" srcId="{2B4E443B-F7E7-45EA-B3A6-776B3E00BD31}" destId="{AEE11D3B-663C-4DA0-80FC-611181E1E5E1}" srcOrd="0" destOrd="0" presId="urn:microsoft.com/office/officeart/2005/8/layout/cycle2"/>
    <dgm:cxn modelId="{A61C8202-C935-41CD-899A-7B23F1A434C7}" type="presParOf" srcId="{2B4E443B-F7E7-45EA-B3A6-776B3E00BD31}" destId="{57BFBE09-50F3-4058-8902-9C468C760848}" srcOrd="1" destOrd="0" presId="urn:microsoft.com/office/officeart/2005/8/layout/cycle2"/>
    <dgm:cxn modelId="{77972E3E-9A98-490C-A26A-9143FB90AB3F}" type="presParOf" srcId="{57BFBE09-50F3-4058-8902-9C468C760848}" destId="{B05F7DAE-8F20-4632-99E0-A08C15CF3DEE}" srcOrd="0" destOrd="0" presId="urn:microsoft.com/office/officeart/2005/8/layout/cycle2"/>
    <dgm:cxn modelId="{39CD25D1-8E91-41FE-BA49-06AF2A065B86}" type="presParOf" srcId="{2B4E443B-F7E7-45EA-B3A6-776B3E00BD31}" destId="{AB671DD1-A6DC-487F-B1AB-B5F8FAE823EA}" srcOrd="2" destOrd="0" presId="urn:microsoft.com/office/officeart/2005/8/layout/cycle2"/>
    <dgm:cxn modelId="{58D24004-3755-4F01-B67E-D5B89CDBCAD3}" type="presParOf" srcId="{2B4E443B-F7E7-45EA-B3A6-776B3E00BD31}" destId="{872C7BCB-E283-40B7-B3E1-EEA49F0DF5DB}" srcOrd="3" destOrd="0" presId="urn:microsoft.com/office/officeart/2005/8/layout/cycle2"/>
    <dgm:cxn modelId="{D1228BA6-E476-4EC9-A605-747AF42E0578}" type="presParOf" srcId="{872C7BCB-E283-40B7-B3E1-EEA49F0DF5DB}" destId="{B9296094-1816-4871-A432-70A12F622A98}" srcOrd="0" destOrd="0" presId="urn:microsoft.com/office/officeart/2005/8/layout/cycle2"/>
    <dgm:cxn modelId="{96AB356E-6CA8-4D24-A152-C21C65455125}" type="presParOf" srcId="{2B4E443B-F7E7-45EA-B3A6-776B3E00BD31}" destId="{BEB8384D-1854-45AF-851B-4C254B8C65D9}" srcOrd="4" destOrd="0" presId="urn:microsoft.com/office/officeart/2005/8/layout/cycle2"/>
    <dgm:cxn modelId="{E3E5AE68-D2AB-46DC-BD06-938FE195C28E}" type="presParOf" srcId="{2B4E443B-F7E7-45EA-B3A6-776B3E00BD31}" destId="{A5B421FA-E4B8-44F6-8C4F-C2FE1AD4D069}" srcOrd="5" destOrd="0" presId="urn:microsoft.com/office/officeart/2005/8/layout/cycle2"/>
    <dgm:cxn modelId="{484BED38-3246-4518-AF7A-BF5D67BF29CE}" type="presParOf" srcId="{A5B421FA-E4B8-44F6-8C4F-C2FE1AD4D069}" destId="{4E67312D-3B09-4E8F-B7D5-35403923D653}" srcOrd="0" destOrd="0" presId="urn:microsoft.com/office/officeart/2005/8/layout/cycle2"/>
    <dgm:cxn modelId="{0A564A3E-2022-4ED0-AA10-ADD8E60BFC8A}" type="presParOf" srcId="{2B4E443B-F7E7-45EA-B3A6-776B3E00BD31}" destId="{F518AC99-16B4-4D6B-A182-732172DF9E79}" srcOrd="6" destOrd="0" presId="urn:microsoft.com/office/officeart/2005/8/layout/cycle2"/>
    <dgm:cxn modelId="{C5051D05-FB71-4CBE-A794-1145D2093961}" type="presParOf" srcId="{2B4E443B-F7E7-45EA-B3A6-776B3E00BD31}" destId="{071E7A3C-9175-4DF8-83C1-52CCD4512401}" srcOrd="7" destOrd="0" presId="urn:microsoft.com/office/officeart/2005/8/layout/cycle2"/>
    <dgm:cxn modelId="{E6DDC300-9818-4724-B54B-F00009D838BC}" type="presParOf" srcId="{071E7A3C-9175-4DF8-83C1-52CCD4512401}" destId="{293007AA-D91B-4BB1-B0FE-612C85074012}" srcOrd="0" destOrd="0" presId="urn:microsoft.com/office/officeart/2005/8/layout/cycle2"/>
  </dgm:cxnLst>
  <dgm:bg/>
  <dgm:whole/>
</dgm:dataModel>
</file>

<file path=ppt/diagrams/data2.xml><?xml version="1.0" encoding="utf-8"?>
<dgm:dataModel xmlns:dgm="http://schemas.openxmlformats.org/drawingml/2006/diagram" xmlns:a="http://schemas.openxmlformats.org/drawingml/2006/main">
  <dgm:ptLst>
    <dgm:pt modelId="{8F100A30-40B6-4878-9A24-5B09D4E2CBE4}"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fr-FR"/>
        </a:p>
      </dgm:t>
    </dgm:pt>
    <dgm:pt modelId="{DD757A39-DD68-4844-9310-4F1033FD6D8B}">
      <dgm:prSet phldrT="[Texte]"/>
      <dgm:spPr/>
      <dgm:t>
        <a:bodyPr/>
        <a:lstStyle/>
        <a:p>
          <a:r>
            <a:rPr lang="fr-FR" dirty="0" smtClean="0"/>
            <a:t>Faible rationalisation des soins</a:t>
          </a:r>
          <a:endParaRPr lang="fr-FR" dirty="0"/>
        </a:p>
      </dgm:t>
    </dgm:pt>
    <dgm:pt modelId="{0CB45551-1CA5-4BF8-9E14-1A66A294B091}" type="parTrans" cxnId="{7588301B-8467-47C8-ADE3-6A887619031B}">
      <dgm:prSet/>
      <dgm:spPr/>
      <dgm:t>
        <a:bodyPr/>
        <a:lstStyle/>
        <a:p>
          <a:endParaRPr lang="fr-FR"/>
        </a:p>
      </dgm:t>
    </dgm:pt>
    <dgm:pt modelId="{DB25D8DC-EE90-4C11-96C8-2082141E0CD5}" type="sibTrans" cxnId="{7588301B-8467-47C8-ADE3-6A887619031B}">
      <dgm:prSet/>
      <dgm:spPr/>
      <dgm:t>
        <a:bodyPr/>
        <a:lstStyle/>
        <a:p>
          <a:endParaRPr lang="fr-FR"/>
        </a:p>
      </dgm:t>
    </dgm:pt>
    <dgm:pt modelId="{598EF353-60FF-4D0A-A352-FDBBC78CDB4B}">
      <dgm:prSet phldrT="[Texte]"/>
      <dgm:spPr/>
      <dgm:t>
        <a:bodyPr/>
        <a:lstStyle/>
        <a:p>
          <a:r>
            <a:rPr lang="fr-FR" dirty="0" smtClean="0"/>
            <a:t>Faible utilisation des ordinogrammes</a:t>
          </a:r>
          <a:endParaRPr lang="fr-FR" dirty="0"/>
        </a:p>
      </dgm:t>
    </dgm:pt>
    <dgm:pt modelId="{88FB6440-9A3F-48AD-AA2E-D361A416EC57}" type="parTrans" cxnId="{D0F976F5-D693-42B6-A9C8-B4196B21FDC4}">
      <dgm:prSet/>
      <dgm:spPr/>
      <dgm:t>
        <a:bodyPr/>
        <a:lstStyle/>
        <a:p>
          <a:endParaRPr lang="fr-FR"/>
        </a:p>
      </dgm:t>
    </dgm:pt>
    <dgm:pt modelId="{1807C851-D2FB-4DBF-AD83-DCC87BB6FCD3}" type="sibTrans" cxnId="{D0F976F5-D693-42B6-A9C8-B4196B21FDC4}">
      <dgm:prSet/>
      <dgm:spPr/>
      <dgm:t>
        <a:bodyPr/>
        <a:lstStyle/>
        <a:p>
          <a:endParaRPr lang="fr-FR"/>
        </a:p>
      </dgm:t>
    </dgm:pt>
    <dgm:pt modelId="{2FCC0063-D33D-4D99-AC8E-95277CB6345B}">
      <dgm:prSet phldrT="[Texte]"/>
      <dgm:spPr/>
      <dgm:t>
        <a:bodyPr/>
        <a:lstStyle/>
        <a:p>
          <a:r>
            <a:rPr lang="fr-FR" dirty="0" smtClean="0"/>
            <a:t>Non maitrise médicalisée des coûts de soins</a:t>
          </a:r>
          <a:endParaRPr lang="fr-FR" dirty="0"/>
        </a:p>
      </dgm:t>
    </dgm:pt>
    <dgm:pt modelId="{032AB635-AE4B-4EB2-82E7-845D119644CF}" type="parTrans" cxnId="{01CBFA79-3797-4794-A26C-4D26D1A190CD}">
      <dgm:prSet/>
      <dgm:spPr/>
      <dgm:t>
        <a:bodyPr/>
        <a:lstStyle/>
        <a:p>
          <a:endParaRPr lang="fr-FR"/>
        </a:p>
      </dgm:t>
    </dgm:pt>
    <dgm:pt modelId="{E3F518DC-CE73-4079-9802-24CF8A1C5135}" type="sibTrans" cxnId="{01CBFA79-3797-4794-A26C-4D26D1A190CD}">
      <dgm:prSet/>
      <dgm:spPr/>
      <dgm:t>
        <a:bodyPr/>
        <a:lstStyle/>
        <a:p>
          <a:endParaRPr lang="fr-FR"/>
        </a:p>
      </dgm:t>
    </dgm:pt>
    <dgm:pt modelId="{501073CC-30F7-4439-9F7E-53A3F7392E4E}">
      <dgm:prSet phldrT="[Texte]"/>
      <dgm:spPr/>
      <dgm:t>
        <a:bodyPr/>
        <a:lstStyle/>
        <a:p>
          <a:r>
            <a:rPr lang="fr-FR" dirty="0" smtClean="0"/>
            <a:t>Augmentation des coûts des soins</a:t>
          </a:r>
          <a:endParaRPr lang="fr-FR" dirty="0"/>
        </a:p>
      </dgm:t>
    </dgm:pt>
    <dgm:pt modelId="{378A30BE-C503-4039-AB60-0A3F6B977F80}" type="parTrans" cxnId="{F489A90E-5AA8-4A79-83EA-3CAA85137082}">
      <dgm:prSet/>
      <dgm:spPr/>
      <dgm:t>
        <a:bodyPr/>
        <a:lstStyle/>
        <a:p>
          <a:endParaRPr lang="fr-FR"/>
        </a:p>
      </dgm:t>
    </dgm:pt>
    <dgm:pt modelId="{FFD72E35-642D-4BC7-9D8E-5916729596A2}" type="sibTrans" cxnId="{F489A90E-5AA8-4A79-83EA-3CAA85137082}">
      <dgm:prSet/>
      <dgm:spPr/>
      <dgm:t>
        <a:bodyPr/>
        <a:lstStyle/>
        <a:p>
          <a:endParaRPr lang="fr-FR"/>
        </a:p>
      </dgm:t>
    </dgm:pt>
    <dgm:pt modelId="{175529A6-2A98-41BA-BA5A-C8525F0A6F8D}">
      <dgm:prSet/>
      <dgm:spPr/>
      <dgm:t>
        <a:bodyPr/>
        <a:lstStyle/>
        <a:p>
          <a:r>
            <a:rPr lang="fr-FR" dirty="0" smtClean="0">
              <a:latin typeface="+mj-lt"/>
              <a:cs typeface="Times New Roman" pitchFamily="18" charset="0"/>
            </a:rPr>
            <a:t>Faible utilisation des services de santé de base</a:t>
          </a:r>
        </a:p>
      </dgm:t>
    </dgm:pt>
    <dgm:pt modelId="{089B0498-B2DE-418B-890C-69BEDF20CA44}" type="parTrans" cxnId="{1EBC2B35-FD8B-4F26-8B36-FEE0FD49B55E}">
      <dgm:prSet/>
      <dgm:spPr/>
      <dgm:t>
        <a:bodyPr/>
        <a:lstStyle/>
        <a:p>
          <a:endParaRPr lang="fr-FR"/>
        </a:p>
      </dgm:t>
    </dgm:pt>
    <dgm:pt modelId="{1882D3EB-20EB-48FA-A818-0C07F782B12C}" type="sibTrans" cxnId="{1EBC2B35-FD8B-4F26-8B36-FEE0FD49B55E}">
      <dgm:prSet/>
      <dgm:spPr/>
      <dgm:t>
        <a:bodyPr/>
        <a:lstStyle/>
        <a:p>
          <a:endParaRPr lang="fr-FR"/>
        </a:p>
      </dgm:t>
    </dgm:pt>
    <dgm:pt modelId="{0CFD5954-D43E-418A-9A40-8A562F1250E5}">
      <dgm:prSet/>
      <dgm:spPr/>
      <dgm:t>
        <a:bodyPr/>
        <a:lstStyle/>
        <a:p>
          <a:r>
            <a:rPr lang="fr-FR" dirty="0" smtClean="0">
              <a:latin typeface="+mj-lt"/>
              <a:cs typeface="Times New Roman" pitchFamily="18" charset="0"/>
            </a:rPr>
            <a:t>Faible</a:t>
          </a:r>
          <a:r>
            <a:rPr lang="fr-FR" baseline="0" dirty="0" smtClean="0">
              <a:latin typeface="+mj-lt"/>
              <a:cs typeface="Times New Roman" pitchFamily="18" charset="0"/>
            </a:rPr>
            <a:t> pouvoir d’achat des ménages</a:t>
          </a:r>
          <a:endParaRPr lang="fr-FR" dirty="0" smtClean="0">
            <a:latin typeface="+mj-lt"/>
            <a:cs typeface="Times New Roman" pitchFamily="18" charset="0"/>
          </a:endParaRPr>
        </a:p>
      </dgm:t>
    </dgm:pt>
    <dgm:pt modelId="{AA7512F7-C064-42D0-A7BA-4A5AA0FD48FE}" type="parTrans" cxnId="{46961AEF-8F2D-4FDD-94BB-61489A9E6846}">
      <dgm:prSet/>
      <dgm:spPr/>
      <dgm:t>
        <a:bodyPr/>
        <a:lstStyle/>
        <a:p>
          <a:endParaRPr lang="fr-FR"/>
        </a:p>
      </dgm:t>
    </dgm:pt>
    <dgm:pt modelId="{8F810937-740A-4934-9F56-A5EB9368F30D}" type="sibTrans" cxnId="{46961AEF-8F2D-4FDD-94BB-61489A9E6846}">
      <dgm:prSet/>
      <dgm:spPr/>
      <dgm:t>
        <a:bodyPr/>
        <a:lstStyle/>
        <a:p>
          <a:endParaRPr lang="fr-FR"/>
        </a:p>
      </dgm:t>
    </dgm:pt>
    <dgm:pt modelId="{9E345CF1-4216-49E4-806B-C50596B1F212}">
      <dgm:prSet/>
      <dgm:spPr/>
      <dgm:t>
        <a:bodyPr/>
        <a:lstStyle/>
        <a:p>
          <a:r>
            <a:rPr lang="fr-FR" dirty="0" smtClean="0"/>
            <a:t>Faiblesse du système de santé</a:t>
          </a:r>
          <a:endParaRPr lang="fr-FR" dirty="0"/>
        </a:p>
      </dgm:t>
    </dgm:pt>
    <dgm:pt modelId="{F16E07AC-1A72-4F3C-943B-DFFCDA62E91F}" type="parTrans" cxnId="{E83DFA6B-E99E-41BE-AC24-0C671D8D1551}">
      <dgm:prSet/>
      <dgm:spPr/>
      <dgm:t>
        <a:bodyPr/>
        <a:lstStyle/>
        <a:p>
          <a:endParaRPr lang="fr-FR"/>
        </a:p>
      </dgm:t>
    </dgm:pt>
    <dgm:pt modelId="{0F45A93A-A13F-45DB-A131-C12B74F1269A}" type="sibTrans" cxnId="{E83DFA6B-E99E-41BE-AC24-0C671D8D1551}">
      <dgm:prSet/>
      <dgm:spPr/>
      <dgm:t>
        <a:bodyPr/>
        <a:lstStyle/>
        <a:p>
          <a:endParaRPr lang="fr-FR"/>
        </a:p>
      </dgm:t>
    </dgm:pt>
    <dgm:pt modelId="{73EBAC35-F98F-437C-A1CC-1F2B6DED5F37}" type="pres">
      <dgm:prSet presAssocID="{8F100A30-40B6-4878-9A24-5B09D4E2CBE4}" presName="cycle" presStyleCnt="0">
        <dgm:presLayoutVars>
          <dgm:chMax val="1"/>
          <dgm:dir/>
          <dgm:animLvl val="ctr"/>
          <dgm:resizeHandles val="exact"/>
        </dgm:presLayoutVars>
      </dgm:prSet>
      <dgm:spPr/>
      <dgm:t>
        <a:bodyPr/>
        <a:lstStyle/>
        <a:p>
          <a:endParaRPr lang="fr-FR"/>
        </a:p>
      </dgm:t>
    </dgm:pt>
    <dgm:pt modelId="{240C262D-B525-44FE-8DF1-8C9C5066EF5E}" type="pres">
      <dgm:prSet presAssocID="{DD757A39-DD68-4844-9310-4F1033FD6D8B}" presName="centerShape" presStyleLbl="node0" presStyleIdx="0" presStyleCnt="1"/>
      <dgm:spPr/>
      <dgm:t>
        <a:bodyPr/>
        <a:lstStyle/>
        <a:p>
          <a:endParaRPr lang="fr-FR"/>
        </a:p>
      </dgm:t>
    </dgm:pt>
    <dgm:pt modelId="{864503F1-3D5B-485B-9F19-59378112B1C0}" type="pres">
      <dgm:prSet presAssocID="{88FB6440-9A3F-48AD-AA2E-D361A416EC57}" presName="parTrans" presStyleLbl="bgSibTrans2D1" presStyleIdx="0" presStyleCnt="6"/>
      <dgm:spPr/>
      <dgm:t>
        <a:bodyPr/>
        <a:lstStyle/>
        <a:p>
          <a:endParaRPr lang="fr-FR"/>
        </a:p>
      </dgm:t>
    </dgm:pt>
    <dgm:pt modelId="{B8DD4883-A849-4498-BCA2-A5745386F844}" type="pres">
      <dgm:prSet presAssocID="{598EF353-60FF-4D0A-A352-FDBBC78CDB4B}" presName="node" presStyleLbl="node1" presStyleIdx="0" presStyleCnt="6">
        <dgm:presLayoutVars>
          <dgm:bulletEnabled val="1"/>
        </dgm:presLayoutVars>
      </dgm:prSet>
      <dgm:spPr/>
      <dgm:t>
        <a:bodyPr/>
        <a:lstStyle/>
        <a:p>
          <a:endParaRPr lang="fr-FR"/>
        </a:p>
      </dgm:t>
    </dgm:pt>
    <dgm:pt modelId="{A39B8F44-4030-4E2B-96C8-8D684927251A}" type="pres">
      <dgm:prSet presAssocID="{032AB635-AE4B-4EB2-82E7-845D119644CF}" presName="parTrans" presStyleLbl="bgSibTrans2D1" presStyleIdx="1" presStyleCnt="6"/>
      <dgm:spPr/>
      <dgm:t>
        <a:bodyPr/>
        <a:lstStyle/>
        <a:p>
          <a:endParaRPr lang="fr-FR"/>
        </a:p>
      </dgm:t>
    </dgm:pt>
    <dgm:pt modelId="{7D8DB5B8-2864-407B-9502-00F4D8C8452A}" type="pres">
      <dgm:prSet presAssocID="{2FCC0063-D33D-4D99-AC8E-95277CB6345B}" presName="node" presStyleLbl="node1" presStyleIdx="1" presStyleCnt="6">
        <dgm:presLayoutVars>
          <dgm:bulletEnabled val="1"/>
        </dgm:presLayoutVars>
      </dgm:prSet>
      <dgm:spPr/>
      <dgm:t>
        <a:bodyPr/>
        <a:lstStyle/>
        <a:p>
          <a:endParaRPr lang="fr-FR"/>
        </a:p>
      </dgm:t>
    </dgm:pt>
    <dgm:pt modelId="{1AA8DB96-5C3A-4EA8-BFE3-564229FD5C31}" type="pres">
      <dgm:prSet presAssocID="{378A30BE-C503-4039-AB60-0A3F6B977F80}" presName="parTrans" presStyleLbl="bgSibTrans2D1" presStyleIdx="2" presStyleCnt="6"/>
      <dgm:spPr/>
      <dgm:t>
        <a:bodyPr/>
        <a:lstStyle/>
        <a:p>
          <a:endParaRPr lang="fr-FR"/>
        </a:p>
      </dgm:t>
    </dgm:pt>
    <dgm:pt modelId="{D3A2DEB6-298A-429E-A84D-61FD32296A00}" type="pres">
      <dgm:prSet presAssocID="{501073CC-30F7-4439-9F7E-53A3F7392E4E}" presName="node" presStyleLbl="node1" presStyleIdx="2" presStyleCnt="6">
        <dgm:presLayoutVars>
          <dgm:bulletEnabled val="1"/>
        </dgm:presLayoutVars>
      </dgm:prSet>
      <dgm:spPr/>
      <dgm:t>
        <a:bodyPr/>
        <a:lstStyle/>
        <a:p>
          <a:endParaRPr lang="fr-FR"/>
        </a:p>
      </dgm:t>
    </dgm:pt>
    <dgm:pt modelId="{EDD6E853-A9ED-4E10-ABAC-8618F8FAAD80}" type="pres">
      <dgm:prSet presAssocID="{089B0498-B2DE-418B-890C-69BEDF20CA44}" presName="parTrans" presStyleLbl="bgSibTrans2D1" presStyleIdx="3" presStyleCnt="6"/>
      <dgm:spPr/>
      <dgm:t>
        <a:bodyPr/>
        <a:lstStyle/>
        <a:p>
          <a:endParaRPr lang="fr-FR"/>
        </a:p>
      </dgm:t>
    </dgm:pt>
    <dgm:pt modelId="{DCE914AC-37EF-41DA-9806-87E5B534B2B0}" type="pres">
      <dgm:prSet presAssocID="{175529A6-2A98-41BA-BA5A-C8525F0A6F8D}" presName="node" presStyleLbl="node1" presStyleIdx="3" presStyleCnt="6">
        <dgm:presLayoutVars>
          <dgm:bulletEnabled val="1"/>
        </dgm:presLayoutVars>
      </dgm:prSet>
      <dgm:spPr/>
      <dgm:t>
        <a:bodyPr/>
        <a:lstStyle/>
        <a:p>
          <a:endParaRPr lang="fr-FR"/>
        </a:p>
      </dgm:t>
    </dgm:pt>
    <dgm:pt modelId="{00A354EE-991F-48F7-B9B4-0C9FA586FB1B}" type="pres">
      <dgm:prSet presAssocID="{AA7512F7-C064-42D0-A7BA-4A5AA0FD48FE}" presName="parTrans" presStyleLbl="bgSibTrans2D1" presStyleIdx="4" presStyleCnt="6"/>
      <dgm:spPr/>
      <dgm:t>
        <a:bodyPr/>
        <a:lstStyle/>
        <a:p>
          <a:endParaRPr lang="fr-FR"/>
        </a:p>
      </dgm:t>
    </dgm:pt>
    <dgm:pt modelId="{B25A9CA8-B10E-42B5-9D6A-6AEC105A390D}" type="pres">
      <dgm:prSet presAssocID="{0CFD5954-D43E-418A-9A40-8A562F1250E5}" presName="node" presStyleLbl="node1" presStyleIdx="4" presStyleCnt="6">
        <dgm:presLayoutVars>
          <dgm:bulletEnabled val="1"/>
        </dgm:presLayoutVars>
      </dgm:prSet>
      <dgm:spPr/>
      <dgm:t>
        <a:bodyPr/>
        <a:lstStyle/>
        <a:p>
          <a:endParaRPr lang="fr-FR"/>
        </a:p>
      </dgm:t>
    </dgm:pt>
    <dgm:pt modelId="{E347A649-BD14-4A1E-BC72-A92129BDA479}" type="pres">
      <dgm:prSet presAssocID="{F16E07AC-1A72-4F3C-943B-DFFCDA62E91F}" presName="parTrans" presStyleLbl="bgSibTrans2D1" presStyleIdx="5" presStyleCnt="6"/>
      <dgm:spPr/>
      <dgm:t>
        <a:bodyPr/>
        <a:lstStyle/>
        <a:p>
          <a:endParaRPr lang="fr-FR"/>
        </a:p>
      </dgm:t>
    </dgm:pt>
    <dgm:pt modelId="{A5925A16-5CA6-454A-93E4-B4D6245B01BD}" type="pres">
      <dgm:prSet presAssocID="{9E345CF1-4216-49E4-806B-C50596B1F212}" presName="node" presStyleLbl="node1" presStyleIdx="5" presStyleCnt="6">
        <dgm:presLayoutVars>
          <dgm:bulletEnabled val="1"/>
        </dgm:presLayoutVars>
      </dgm:prSet>
      <dgm:spPr/>
      <dgm:t>
        <a:bodyPr/>
        <a:lstStyle/>
        <a:p>
          <a:endParaRPr lang="fr-FR"/>
        </a:p>
      </dgm:t>
    </dgm:pt>
  </dgm:ptLst>
  <dgm:cxnLst>
    <dgm:cxn modelId="{1EBC2B35-FD8B-4F26-8B36-FEE0FD49B55E}" srcId="{DD757A39-DD68-4844-9310-4F1033FD6D8B}" destId="{175529A6-2A98-41BA-BA5A-C8525F0A6F8D}" srcOrd="3" destOrd="0" parTransId="{089B0498-B2DE-418B-890C-69BEDF20CA44}" sibTransId="{1882D3EB-20EB-48FA-A818-0C07F782B12C}"/>
    <dgm:cxn modelId="{6EFA9035-10DB-4562-93F0-C7C86C4F1E7D}" type="presOf" srcId="{88FB6440-9A3F-48AD-AA2E-D361A416EC57}" destId="{864503F1-3D5B-485B-9F19-59378112B1C0}" srcOrd="0" destOrd="0" presId="urn:microsoft.com/office/officeart/2005/8/layout/radial4"/>
    <dgm:cxn modelId="{DBC8EBBD-0392-4E2C-9909-37FC6AB4E4ED}" type="presOf" srcId="{378A30BE-C503-4039-AB60-0A3F6B977F80}" destId="{1AA8DB96-5C3A-4EA8-BFE3-564229FD5C31}" srcOrd="0" destOrd="0" presId="urn:microsoft.com/office/officeart/2005/8/layout/radial4"/>
    <dgm:cxn modelId="{59E896A6-7C69-441A-B338-A92357C281C5}" type="presOf" srcId="{032AB635-AE4B-4EB2-82E7-845D119644CF}" destId="{A39B8F44-4030-4E2B-96C8-8D684927251A}" srcOrd="0" destOrd="0" presId="urn:microsoft.com/office/officeart/2005/8/layout/radial4"/>
    <dgm:cxn modelId="{D0F976F5-D693-42B6-A9C8-B4196B21FDC4}" srcId="{DD757A39-DD68-4844-9310-4F1033FD6D8B}" destId="{598EF353-60FF-4D0A-A352-FDBBC78CDB4B}" srcOrd="0" destOrd="0" parTransId="{88FB6440-9A3F-48AD-AA2E-D361A416EC57}" sibTransId="{1807C851-D2FB-4DBF-AD83-DCC87BB6FCD3}"/>
    <dgm:cxn modelId="{8CBCBD01-4A7E-495A-BF7B-1BD4F18E4C02}" type="presOf" srcId="{9E345CF1-4216-49E4-806B-C50596B1F212}" destId="{A5925A16-5CA6-454A-93E4-B4D6245B01BD}" srcOrd="0" destOrd="0" presId="urn:microsoft.com/office/officeart/2005/8/layout/radial4"/>
    <dgm:cxn modelId="{6B0F30AF-21DA-4248-B6BC-5D5E6F94A727}" type="presOf" srcId="{AA7512F7-C064-42D0-A7BA-4A5AA0FD48FE}" destId="{00A354EE-991F-48F7-B9B4-0C9FA586FB1B}" srcOrd="0" destOrd="0" presId="urn:microsoft.com/office/officeart/2005/8/layout/radial4"/>
    <dgm:cxn modelId="{46961AEF-8F2D-4FDD-94BB-61489A9E6846}" srcId="{DD757A39-DD68-4844-9310-4F1033FD6D8B}" destId="{0CFD5954-D43E-418A-9A40-8A562F1250E5}" srcOrd="4" destOrd="0" parTransId="{AA7512F7-C064-42D0-A7BA-4A5AA0FD48FE}" sibTransId="{8F810937-740A-4934-9F56-A5EB9368F30D}"/>
    <dgm:cxn modelId="{C62B481D-2AA3-40BF-B63C-FF718C163F18}" type="presOf" srcId="{0CFD5954-D43E-418A-9A40-8A562F1250E5}" destId="{B25A9CA8-B10E-42B5-9D6A-6AEC105A390D}" srcOrd="0" destOrd="0" presId="urn:microsoft.com/office/officeart/2005/8/layout/radial4"/>
    <dgm:cxn modelId="{01CBFA79-3797-4794-A26C-4D26D1A190CD}" srcId="{DD757A39-DD68-4844-9310-4F1033FD6D8B}" destId="{2FCC0063-D33D-4D99-AC8E-95277CB6345B}" srcOrd="1" destOrd="0" parTransId="{032AB635-AE4B-4EB2-82E7-845D119644CF}" sibTransId="{E3F518DC-CE73-4079-9802-24CF8A1C5135}"/>
    <dgm:cxn modelId="{BB45CA78-ADA4-4D44-99D4-0657C918AE31}" type="presOf" srcId="{F16E07AC-1A72-4F3C-943B-DFFCDA62E91F}" destId="{E347A649-BD14-4A1E-BC72-A92129BDA479}" srcOrd="0" destOrd="0" presId="urn:microsoft.com/office/officeart/2005/8/layout/radial4"/>
    <dgm:cxn modelId="{8EF04B11-DDF0-4FF0-884D-9C6F2CE4A9D8}" type="presOf" srcId="{598EF353-60FF-4D0A-A352-FDBBC78CDB4B}" destId="{B8DD4883-A849-4498-BCA2-A5745386F844}" srcOrd="0" destOrd="0" presId="urn:microsoft.com/office/officeart/2005/8/layout/radial4"/>
    <dgm:cxn modelId="{0509507E-EAA7-45AD-9C2B-08439B6089E9}" type="presOf" srcId="{2FCC0063-D33D-4D99-AC8E-95277CB6345B}" destId="{7D8DB5B8-2864-407B-9502-00F4D8C8452A}" srcOrd="0" destOrd="0" presId="urn:microsoft.com/office/officeart/2005/8/layout/radial4"/>
    <dgm:cxn modelId="{D16DAF13-CCB1-460E-9659-D649596B8A31}" type="presOf" srcId="{8F100A30-40B6-4878-9A24-5B09D4E2CBE4}" destId="{73EBAC35-F98F-437C-A1CC-1F2B6DED5F37}" srcOrd="0" destOrd="0" presId="urn:microsoft.com/office/officeart/2005/8/layout/radial4"/>
    <dgm:cxn modelId="{F823B534-C90E-4803-9944-16E53CA54C42}" type="presOf" srcId="{DD757A39-DD68-4844-9310-4F1033FD6D8B}" destId="{240C262D-B525-44FE-8DF1-8C9C5066EF5E}" srcOrd="0" destOrd="0" presId="urn:microsoft.com/office/officeart/2005/8/layout/radial4"/>
    <dgm:cxn modelId="{4C9B2127-7646-4866-9B23-5513A64798C5}" type="presOf" srcId="{089B0498-B2DE-418B-890C-69BEDF20CA44}" destId="{EDD6E853-A9ED-4E10-ABAC-8618F8FAAD80}" srcOrd="0" destOrd="0" presId="urn:microsoft.com/office/officeart/2005/8/layout/radial4"/>
    <dgm:cxn modelId="{7588301B-8467-47C8-ADE3-6A887619031B}" srcId="{8F100A30-40B6-4878-9A24-5B09D4E2CBE4}" destId="{DD757A39-DD68-4844-9310-4F1033FD6D8B}" srcOrd="0" destOrd="0" parTransId="{0CB45551-1CA5-4BF8-9E14-1A66A294B091}" sibTransId="{DB25D8DC-EE90-4C11-96C8-2082141E0CD5}"/>
    <dgm:cxn modelId="{B1E58666-7BD9-4FD3-AC54-3C22AF4B0046}" type="presOf" srcId="{175529A6-2A98-41BA-BA5A-C8525F0A6F8D}" destId="{DCE914AC-37EF-41DA-9806-87E5B534B2B0}" srcOrd="0" destOrd="0" presId="urn:microsoft.com/office/officeart/2005/8/layout/radial4"/>
    <dgm:cxn modelId="{E83DFA6B-E99E-41BE-AC24-0C671D8D1551}" srcId="{DD757A39-DD68-4844-9310-4F1033FD6D8B}" destId="{9E345CF1-4216-49E4-806B-C50596B1F212}" srcOrd="5" destOrd="0" parTransId="{F16E07AC-1A72-4F3C-943B-DFFCDA62E91F}" sibTransId="{0F45A93A-A13F-45DB-A131-C12B74F1269A}"/>
    <dgm:cxn modelId="{F489A90E-5AA8-4A79-83EA-3CAA85137082}" srcId="{DD757A39-DD68-4844-9310-4F1033FD6D8B}" destId="{501073CC-30F7-4439-9F7E-53A3F7392E4E}" srcOrd="2" destOrd="0" parTransId="{378A30BE-C503-4039-AB60-0A3F6B977F80}" sibTransId="{FFD72E35-642D-4BC7-9D8E-5916729596A2}"/>
    <dgm:cxn modelId="{E85B09AF-B1D4-444F-8E3D-5A5A8C795A4E}" type="presOf" srcId="{501073CC-30F7-4439-9F7E-53A3F7392E4E}" destId="{D3A2DEB6-298A-429E-A84D-61FD32296A00}" srcOrd="0" destOrd="0" presId="urn:microsoft.com/office/officeart/2005/8/layout/radial4"/>
    <dgm:cxn modelId="{4BFEC6E6-A5E8-428A-A255-0790F512857B}" type="presParOf" srcId="{73EBAC35-F98F-437C-A1CC-1F2B6DED5F37}" destId="{240C262D-B525-44FE-8DF1-8C9C5066EF5E}" srcOrd="0" destOrd="0" presId="urn:microsoft.com/office/officeart/2005/8/layout/radial4"/>
    <dgm:cxn modelId="{E320BE37-E9B7-44A8-A971-2EFA60C8E460}" type="presParOf" srcId="{73EBAC35-F98F-437C-A1CC-1F2B6DED5F37}" destId="{864503F1-3D5B-485B-9F19-59378112B1C0}" srcOrd="1" destOrd="0" presId="urn:microsoft.com/office/officeart/2005/8/layout/radial4"/>
    <dgm:cxn modelId="{1C2018C1-2E0E-4444-B092-758E781D87EB}" type="presParOf" srcId="{73EBAC35-F98F-437C-A1CC-1F2B6DED5F37}" destId="{B8DD4883-A849-4498-BCA2-A5745386F844}" srcOrd="2" destOrd="0" presId="urn:microsoft.com/office/officeart/2005/8/layout/radial4"/>
    <dgm:cxn modelId="{A7A9A893-2E1D-4380-860E-D1589E28C3B0}" type="presParOf" srcId="{73EBAC35-F98F-437C-A1CC-1F2B6DED5F37}" destId="{A39B8F44-4030-4E2B-96C8-8D684927251A}" srcOrd="3" destOrd="0" presId="urn:microsoft.com/office/officeart/2005/8/layout/radial4"/>
    <dgm:cxn modelId="{FDF928E0-A1AD-4090-B954-9E284BF784EC}" type="presParOf" srcId="{73EBAC35-F98F-437C-A1CC-1F2B6DED5F37}" destId="{7D8DB5B8-2864-407B-9502-00F4D8C8452A}" srcOrd="4" destOrd="0" presId="urn:microsoft.com/office/officeart/2005/8/layout/radial4"/>
    <dgm:cxn modelId="{B748D79D-0E9B-4ED9-AFDA-033F30E25C57}" type="presParOf" srcId="{73EBAC35-F98F-437C-A1CC-1F2B6DED5F37}" destId="{1AA8DB96-5C3A-4EA8-BFE3-564229FD5C31}" srcOrd="5" destOrd="0" presId="urn:microsoft.com/office/officeart/2005/8/layout/radial4"/>
    <dgm:cxn modelId="{45BD77DF-D5F1-44B9-85DC-66A05B744A1C}" type="presParOf" srcId="{73EBAC35-F98F-437C-A1CC-1F2B6DED5F37}" destId="{D3A2DEB6-298A-429E-A84D-61FD32296A00}" srcOrd="6" destOrd="0" presId="urn:microsoft.com/office/officeart/2005/8/layout/radial4"/>
    <dgm:cxn modelId="{CE5B08BD-BB40-4AB3-B45B-5CE744BF0EC4}" type="presParOf" srcId="{73EBAC35-F98F-437C-A1CC-1F2B6DED5F37}" destId="{EDD6E853-A9ED-4E10-ABAC-8618F8FAAD80}" srcOrd="7" destOrd="0" presId="urn:microsoft.com/office/officeart/2005/8/layout/radial4"/>
    <dgm:cxn modelId="{018DE090-E08F-4E54-94DD-A0062F0338A7}" type="presParOf" srcId="{73EBAC35-F98F-437C-A1CC-1F2B6DED5F37}" destId="{DCE914AC-37EF-41DA-9806-87E5B534B2B0}" srcOrd="8" destOrd="0" presId="urn:microsoft.com/office/officeart/2005/8/layout/radial4"/>
    <dgm:cxn modelId="{860FFEFA-642E-42A6-B676-1732587A3527}" type="presParOf" srcId="{73EBAC35-F98F-437C-A1CC-1F2B6DED5F37}" destId="{00A354EE-991F-48F7-B9B4-0C9FA586FB1B}" srcOrd="9" destOrd="0" presId="urn:microsoft.com/office/officeart/2005/8/layout/radial4"/>
    <dgm:cxn modelId="{403B1A0E-518D-4F4C-B44E-58D01CEBC005}" type="presParOf" srcId="{73EBAC35-F98F-437C-A1CC-1F2B6DED5F37}" destId="{B25A9CA8-B10E-42B5-9D6A-6AEC105A390D}" srcOrd="10" destOrd="0" presId="urn:microsoft.com/office/officeart/2005/8/layout/radial4"/>
    <dgm:cxn modelId="{7EBEB76A-A8F6-4B25-A057-4570F2A2BA1B}" type="presParOf" srcId="{73EBAC35-F98F-437C-A1CC-1F2B6DED5F37}" destId="{E347A649-BD14-4A1E-BC72-A92129BDA479}" srcOrd="11" destOrd="0" presId="urn:microsoft.com/office/officeart/2005/8/layout/radial4"/>
    <dgm:cxn modelId="{1C789A75-6EBE-479C-AB8A-725AAA78BE1B}" type="presParOf" srcId="{73EBAC35-F98F-437C-A1CC-1F2B6DED5F37}" destId="{A5925A16-5CA6-454A-93E4-B4D6245B01BD}" srcOrd="12" destOrd="0" presId="urn:microsoft.com/office/officeart/2005/8/layout/radial4"/>
  </dgm:cxnLst>
  <dgm:bg/>
  <dgm:whole/>
</dgm:dataModel>
</file>

<file path=ppt/diagrams/data3.xml><?xml version="1.0" encoding="utf-8"?>
<dgm:dataModel xmlns:dgm="http://schemas.openxmlformats.org/drawingml/2006/diagram" xmlns:a="http://schemas.openxmlformats.org/drawingml/2006/main">
  <dgm:ptLst>
    <dgm:pt modelId="{7022016B-E370-43D7-8CC2-0E96160A04E2}" type="doc">
      <dgm:prSet loTypeId="urn:microsoft.com/office/officeart/2005/8/layout/process4" loCatId="list" qsTypeId="urn:microsoft.com/office/officeart/2005/8/quickstyle/simple1" qsCatId="simple" csTypeId="urn:microsoft.com/office/officeart/2005/8/colors/colorful3" csCatId="colorful" phldr="1"/>
      <dgm:spPr/>
      <dgm:t>
        <a:bodyPr/>
        <a:lstStyle/>
        <a:p>
          <a:endParaRPr lang="fr-FR"/>
        </a:p>
      </dgm:t>
    </dgm:pt>
    <dgm:pt modelId="{355CF2A5-F964-4B1E-A6CE-FB9DCBF338AF}">
      <dgm:prSet phldrT="[Texte]"/>
      <dgm:spPr/>
      <dgm:t>
        <a:bodyPr/>
        <a:lstStyle/>
        <a:p>
          <a:r>
            <a:rPr lang="fr-FR" dirty="0" smtClean="0"/>
            <a:t>Collecte des données</a:t>
          </a:r>
          <a:endParaRPr lang="fr-FR" dirty="0"/>
        </a:p>
      </dgm:t>
    </dgm:pt>
    <dgm:pt modelId="{E09256C1-AD87-4096-9561-07001A0CC720}" type="parTrans" cxnId="{94D86199-41D9-40A2-BBF3-99CE2658A605}">
      <dgm:prSet/>
      <dgm:spPr/>
      <dgm:t>
        <a:bodyPr/>
        <a:lstStyle/>
        <a:p>
          <a:endParaRPr lang="fr-FR"/>
        </a:p>
      </dgm:t>
    </dgm:pt>
    <dgm:pt modelId="{DB3DE9EB-4500-4377-AAED-B07CB4CB5BEA}" type="sibTrans" cxnId="{94D86199-41D9-40A2-BBF3-99CE2658A605}">
      <dgm:prSet/>
      <dgm:spPr/>
      <dgm:t>
        <a:bodyPr/>
        <a:lstStyle/>
        <a:p>
          <a:endParaRPr lang="fr-FR"/>
        </a:p>
      </dgm:t>
    </dgm:pt>
    <dgm:pt modelId="{AC518DDD-68F2-4F1A-B9A6-8706DE322380}">
      <dgm:prSet phldrT="[Texte]"/>
      <dgm:spPr/>
      <dgm:t>
        <a:bodyPr/>
        <a:lstStyle/>
        <a:p>
          <a:r>
            <a:rPr lang="fr-FR" dirty="0" smtClean="0"/>
            <a:t>Avant le FBRM</a:t>
          </a:r>
          <a:endParaRPr lang="fr-FR" dirty="0"/>
        </a:p>
      </dgm:t>
    </dgm:pt>
    <dgm:pt modelId="{0E58D7A9-B96D-4A4C-BCE9-F76882761C6B}" type="parTrans" cxnId="{906794F1-1CF8-4AB8-BF87-F1A6855FFE85}">
      <dgm:prSet/>
      <dgm:spPr/>
      <dgm:t>
        <a:bodyPr/>
        <a:lstStyle/>
        <a:p>
          <a:endParaRPr lang="fr-FR"/>
        </a:p>
      </dgm:t>
    </dgm:pt>
    <dgm:pt modelId="{4B70B138-C67B-4520-8118-7BCD5A492D29}" type="sibTrans" cxnId="{906794F1-1CF8-4AB8-BF87-F1A6855FFE85}">
      <dgm:prSet/>
      <dgm:spPr/>
      <dgm:t>
        <a:bodyPr/>
        <a:lstStyle/>
        <a:p>
          <a:endParaRPr lang="fr-FR"/>
        </a:p>
      </dgm:t>
    </dgm:pt>
    <dgm:pt modelId="{0BA9D209-5787-440A-A1A2-F7C0B06EEDE4}">
      <dgm:prSet phldrT="[Texte]"/>
      <dgm:spPr/>
      <dgm:t>
        <a:bodyPr/>
        <a:lstStyle/>
        <a:p>
          <a:r>
            <a:rPr lang="fr-FR" dirty="0" smtClean="0"/>
            <a:t>Pendant le FBRM</a:t>
          </a:r>
          <a:endParaRPr lang="fr-FR" dirty="0"/>
        </a:p>
      </dgm:t>
    </dgm:pt>
    <dgm:pt modelId="{4F23B801-EF91-4797-8086-C7B5083A9682}" type="parTrans" cxnId="{03BB0D71-639F-4838-A3E4-BB2BFC5F7468}">
      <dgm:prSet/>
      <dgm:spPr/>
      <dgm:t>
        <a:bodyPr/>
        <a:lstStyle/>
        <a:p>
          <a:endParaRPr lang="fr-FR"/>
        </a:p>
      </dgm:t>
    </dgm:pt>
    <dgm:pt modelId="{B88300A6-5F6A-4052-AE08-78A22502B4E6}" type="sibTrans" cxnId="{03BB0D71-639F-4838-A3E4-BB2BFC5F7468}">
      <dgm:prSet/>
      <dgm:spPr/>
      <dgm:t>
        <a:bodyPr/>
        <a:lstStyle/>
        <a:p>
          <a:endParaRPr lang="fr-FR"/>
        </a:p>
      </dgm:t>
    </dgm:pt>
    <dgm:pt modelId="{75AD2625-3715-478B-9E63-766B2695D5E6}">
      <dgm:prSet phldrT="[Texte]"/>
      <dgm:spPr/>
      <dgm:t>
        <a:bodyPr/>
        <a:lstStyle/>
        <a:p>
          <a:r>
            <a:rPr lang="fr-FR" dirty="0" smtClean="0"/>
            <a:t>Traitement</a:t>
          </a:r>
          <a:endParaRPr lang="fr-FR" dirty="0"/>
        </a:p>
      </dgm:t>
    </dgm:pt>
    <dgm:pt modelId="{7647123C-9B75-4CC0-844B-93CF465E0BD1}" type="parTrans" cxnId="{DFE29963-992A-41B9-AB75-9213C41479D5}">
      <dgm:prSet/>
      <dgm:spPr/>
      <dgm:t>
        <a:bodyPr/>
        <a:lstStyle/>
        <a:p>
          <a:endParaRPr lang="fr-FR"/>
        </a:p>
      </dgm:t>
    </dgm:pt>
    <dgm:pt modelId="{3803E7D1-1FCE-4AB9-9B97-7A9D15BE6146}" type="sibTrans" cxnId="{DFE29963-992A-41B9-AB75-9213C41479D5}">
      <dgm:prSet/>
      <dgm:spPr/>
      <dgm:t>
        <a:bodyPr/>
        <a:lstStyle/>
        <a:p>
          <a:endParaRPr lang="fr-FR"/>
        </a:p>
      </dgm:t>
    </dgm:pt>
    <dgm:pt modelId="{E5D27E66-5F85-484E-BF65-FACED2F5CB63}">
      <dgm:prSet phldrT="[Texte]"/>
      <dgm:spPr/>
      <dgm:t>
        <a:bodyPr/>
        <a:lstStyle/>
        <a:p>
          <a:r>
            <a:rPr lang="fr-FR" dirty="0" smtClean="0"/>
            <a:t>Avant le FBRM</a:t>
          </a:r>
          <a:endParaRPr lang="fr-FR" dirty="0"/>
        </a:p>
      </dgm:t>
    </dgm:pt>
    <dgm:pt modelId="{019E352E-4FD5-4B0B-9BE0-744079DFA928}" type="parTrans" cxnId="{D27080D2-FF28-4DC1-98D3-5F293FF0C1B9}">
      <dgm:prSet/>
      <dgm:spPr/>
      <dgm:t>
        <a:bodyPr/>
        <a:lstStyle/>
        <a:p>
          <a:endParaRPr lang="fr-FR"/>
        </a:p>
      </dgm:t>
    </dgm:pt>
    <dgm:pt modelId="{650CAE14-6692-4596-A1A2-61448CE28227}" type="sibTrans" cxnId="{D27080D2-FF28-4DC1-98D3-5F293FF0C1B9}">
      <dgm:prSet/>
      <dgm:spPr/>
      <dgm:t>
        <a:bodyPr/>
        <a:lstStyle/>
        <a:p>
          <a:endParaRPr lang="fr-FR"/>
        </a:p>
      </dgm:t>
    </dgm:pt>
    <dgm:pt modelId="{8C19B9C4-8DCB-42D7-826F-0A6F8B1F2CEB}">
      <dgm:prSet phldrT="[Texte]"/>
      <dgm:spPr/>
      <dgm:t>
        <a:bodyPr/>
        <a:lstStyle/>
        <a:p>
          <a:r>
            <a:rPr lang="fr-FR" dirty="0" smtClean="0"/>
            <a:t>Pendant le FBRM</a:t>
          </a:r>
          <a:endParaRPr lang="fr-FR" dirty="0"/>
        </a:p>
      </dgm:t>
    </dgm:pt>
    <dgm:pt modelId="{44127190-A028-4F26-B5F7-6E07F7B9D821}" type="parTrans" cxnId="{6ADD99CB-403D-4471-81A9-D064A769C4F6}">
      <dgm:prSet/>
      <dgm:spPr/>
      <dgm:t>
        <a:bodyPr/>
        <a:lstStyle/>
        <a:p>
          <a:endParaRPr lang="fr-FR"/>
        </a:p>
      </dgm:t>
    </dgm:pt>
    <dgm:pt modelId="{7EB213E0-5D7B-44B3-8294-F99183DEF669}" type="sibTrans" cxnId="{6ADD99CB-403D-4471-81A9-D064A769C4F6}">
      <dgm:prSet/>
      <dgm:spPr/>
      <dgm:t>
        <a:bodyPr/>
        <a:lstStyle/>
        <a:p>
          <a:endParaRPr lang="fr-FR"/>
        </a:p>
      </dgm:t>
    </dgm:pt>
    <dgm:pt modelId="{951F5600-3B77-4D57-9250-584810582509}">
      <dgm:prSet phldrT="[Texte]"/>
      <dgm:spPr/>
      <dgm:t>
        <a:bodyPr/>
        <a:lstStyle/>
        <a:p>
          <a:r>
            <a:rPr lang="fr-FR" dirty="0" smtClean="0"/>
            <a:t>Analyse </a:t>
          </a:r>
          <a:endParaRPr lang="fr-FR" dirty="0"/>
        </a:p>
      </dgm:t>
    </dgm:pt>
    <dgm:pt modelId="{D4BFF3DB-767B-40A1-B96F-8F2AC1F1C234}" type="parTrans" cxnId="{D6E4F930-8DAC-4575-BAE0-B2B6A3742866}">
      <dgm:prSet/>
      <dgm:spPr/>
      <dgm:t>
        <a:bodyPr/>
        <a:lstStyle/>
        <a:p>
          <a:endParaRPr lang="fr-FR"/>
        </a:p>
      </dgm:t>
    </dgm:pt>
    <dgm:pt modelId="{EC17D4D8-0568-4AD7-9AD9-73D4A32619B4}" type="sibTrans" cxnId="{D6E4F930-8DAC-4575-BAE0-B2B6A3742866}">
      <dgm:prSet/>
      <dgm:spPr/>
      <dgm:t>
        <a:bodyPr/>
        <a:lstStyle/>
        <a:p>
          <a:endParaRPr lang="fr-FR"/>
        </a:p>
      </dgm:t>
    </dgm:pt>
    <dgm:pt modelId="{A00B9BE6-D046-4083-AE92-D4A3001FD03C}">
      <dgm:prSet phldrT="[Texte]"/>
      <dgm:spPr/>
      <dgm:t>
        <a:bodyPr/>
        <a:lstStyle/>
        <a:p>
          <a:r>
            <a:rPr lang="fr-FR" dirty="0" smtClean="0"/>
            <a:t>Analyse comparative</a:t>
          </a:r>
          <a:endParaRPr lang="fr-FR" dirty="0"/>
        </a:p>
      </dgm:t>
    </dgm:pt>
    <dgm:pt modelId="{4A388A68-826B-4D84-8AFD-2DF03A70ECAD}" type="parTrans" cxnId="{9BE7E221-2BC5-4588-9699-DEEFA833AF85}">
      <dgm:prSet/>
      <dgm:spPr/>
      <dgm:t>
        <a:bodyPr/>
        <a:lstStyle/>
        <a:p>
          <a:endParaRPr lang="fr-FR"/>
        </a:p>
      </dgm:t>
    </dgm:pt>
    <dgm:pt modelId="{67FA2125-BB90-4B03-8ADC-68D97C918B37}" type="sibTrans" cxnId="{9BE7E221-2BC5-4588-9699-DEEFA833AF85}">
      <dgm:prSet/>
      <dgm:spPr/>
      <dgm:t>
        <a:bodyPr/>
        <a:lstStyle/>
        <a:p>
          <a:endParaRPr lang="fr-FR"/>
        </a:p>
      </dgm:t>
    </dgm:pt>
    <dgm:pt modelId="{D8935BCC-4429-45D5-8C9B-09DB21369B9C}">
      <dgm:prSet phldrT="[Texte]"/>
      <dgm:spPr/>
      <dgm:t>
        <a:bodyPr/>
        <a:lstStyle/>
        <a:p>
          <a:r>
            <a:rPr lang="fr-FR" dirty="0" smtClean="0"/>
            <a:t>Analyse comparative</a:t>
          </a:r>
          <a:endParaRPr lang="fr-FR" dirty="0"/>
        </a:p>
      </dgm:t>
    </dgm:pt>
    <dgm:pt modelId="{F01DF04C-4F24-42AC-AB5E-9B99407F0337}" type="parTrans" cxnId="{9799D5DC-D7AA-492A-8C5C-C0A29CB54D7E}">
      <dgm:prSet/>
      <dgm:spPr/>
      <dgm:t>
        <a:bodyPr/>
        <a:lstStyle/>
        <a:p>
          <a:endParaRPr lang="fr-FR"/>
        </a:p>
      </dgm:t>
    </dgm:pt>
    <dgm:pt modelId="{1C867272-F00A-4DC2-8FB8-7B7D50F8CCC6}" type="sibTrans" cxnId="{9799D5DC-D7AA-492A-8C5C-C0A29CB54D7E}">
      <dgm:prSet/>
      <dgm:spPr/>
      <dgm:t>
        <a:bodyPr/>
        <a:lstStyle/>
        <a:p>
          <a:endParaRPr lang="fr-FR"/>
        </a:p>
      </dgm:t>
    </dgm:pt>
    <dgm:pt modelId="{4D7412EC-1166-4A7F-943E-FD19625C03AB}" type="pres">
      <dgm:prSet presAssocID="{7022016B-E370-43D7-8CC2-0E96160A04E2}" presName="Name0" presStyleCnt="0">
        <dgm:presLayoutVars>
          <dgm:dir/>
          <dgm:animLvl val="lvl"/>
          <dgm:resizeHandles val="exact"/>
        </dgm:presLayoutVars>
      </dgm:prSet>
      <dgm:spPr/>
      <dgm:t>
        <a:bodyPr/>
        <a:lstStyle/>
        <a:p>
          <a:endParaRPr lang="fr-FR"/>
        </a:p>
      </dgm:t>
    </dgm:pt>
    <dgm:pt modelId="{6CC9D657-68EB-4C07-BDFE-9A7A6D3EB75F}" type="pres">
      <dgm:prSet presAssocID="{951F5600-3B77-4D57-9250-584810582509}" presName="boxAndChildren" presStyleCnt="0"/>
      <dgm:spPr/>
    </dgm:pt>
    <dgm:pt modelId="{1B331035-8410-4583-8A97-1BBE56ADE936}" type="pres">
      <dgm:prSet presAssocID="{951F5600-3B77-4D57-9250-584810582509}" presName="parentTextBox" presStyleLbl="node1" presStyleIdx="0" presStyleCnt="3"/>
      <dgm:spPr/>
      <dgm:t>
        <a:bodyPr/>
        <a:lstStyle/>
        <a:p>
          <a:endParaRPr lang="fr-FR"/>
        </a:p>
      </dgm:t>
    </dgm:pt>
    <dgm:pt modelId="{1382B031-98EC-4DC2-BB8F-9AFB65CDC21F}" type="pres">
      <dgm:prSet presAssocID="{951F5600-3B77-4D57-9250-584810582509}" presName="entireBox" presStyleLbl="node1" presStyleIdx="0" presStyleCnt="3"/>
      <dgm:spPr/>
      <dgm:t>
        <a:bodyPr/>
        <a:lstStyle/>
        <a:p>
          <a:endParaRPr lang="fr-FR"/>
        </a:p>
      </dgm:t>
    </dgm:pt>
    <dgm:pt modelId="{D30831F4-D23E-4C49-90B3-35EE51C14DEC}" type="pres">
      <dgm:prSet presAssocID="{951F5600-3B77-4D57-9250-584810582509}" presName="descendantBox" presStyleCnt="0"/>
      <dgm:spPr/>
    </dgm:pt>
    <dgm:pt modelId="{4A41C37F-25B5-4805-9625-43112E5C6F39}" type="pres">
      <dgm:prSet presAssocID="{A00B9BE6-D046-4083-AE92-D4A3001FD03C}" presName="childTextBox" presStyleLbl="fgAccFollowNode1" presStyleIdx="0" presStyleCnt="6">
        <dgm:presLayoutVars>
          <dgm:bulletEnabled val="1"/>
        </dgm:presLayoutVars>
      </dgm:prSet>
      <dgm:spPr/>
      <dgm:t>
        <a:bodyPr/>
        <a:lstStyle/>
        <a:p>
          <a:endParaRPr lang="fr-FR"/>
        </a:p>
      </dgm:t>
    </dgm:pt>
    <dgm:pt modelId="{C9327DDF-A454-42E2-B930-69037ABB5BCA}" type="pres">
      <dgm:prSet presAssocID="{D8935BCC-4429-45D5-8C9B-09DB21369B9C}" presName="childTextBox" presStyleLbl="fgAccFollowNode1" presStyleIdx="1" presStyleCnt="6">
        <dgm:presLayoutVars>
          <dgm:bulletEnabled val="1"/>
        </dgm:presLayoutVars>
      </dgm:prSet>
      <dgm:spPr/>
      <dgm:t>
        <a:bodyPr/>
        <a:lstStyle/>
        <a:p>
          <a:endParaRPr lang="fr-FR"/>
        </a:p>
      </dgm:t>
    </dgm:pt>
    <dgm:pt modelId="{A973C0D1-AD17-4815-A67F-CF01E544EB0B}" type="pres">
      <dgm:prSet presAssocID="{3803E7D1-1FCE-4AB9-9B97-7A9D15BE6146}" presName="sp" presStyleCnt="0"/>
      <dgm:spPr/>
    </dgm:pt>
    <dgm:pt modelId="{D65D5D39-C224-4AE4-9D60-6AAB515CFF34}" type="pres">
      <dgm:prSet presAssocID="{75AD2625-3715-478B-9E63-766B2695D5E6}" presName="arrowAndChildren" presStyleCnt="0"/>
      <dgm:spPr/>
    </dgm:pt>
    <dgm:pt modelId="{1D7086AE-EF3D-45B1-A9A3-4CD195F2A0B0}" type="pres">
      <dgm:prSet presAssocID="{75AD2625-3715-478B-9E63-766B2695D5E6}" presName="parentTextArrow" presStyleLbl="node1" presStyleIdx="0" presStyleCnt="3"/>
      <dgm:spPr/>
      <dgm:t>
        <a:bodyPr/>
        <a:lstStyle/>
        <a:p>
          <a:endParaRPr lang="fr-FR"/>
        </a:p>
      </dgm:t>
    </dgm:pt>
    <dgm:pt modelId="{C4940EEC-0CBB-4595-B4AF-C011A0C68406}" type="pres">
      <dgm:prSet presAssocID="{75AD2625-3715-478B-9E63-766B2695D5E6}" presName="arrow" presStyleLbl="node1" presStyleIdx="1" presStyleCnt="3"/>
      <dgm:spPr/>
      <dgm:t>
        <a:bodyPr/>
        <a:lstStyle/>
        <a:p>
          <a:endParaRPr lang="fr-FR"/>
        </a:p>
      </dgm:t>
    </dgm:pt>
    <dgm:pt modelId="{863B52F0-3193-42C2-8EC1-33FE6C316080}" type="pres">
      <dgm:prSet presAssocID="{75AD2625-3715-478B-9E63-766B2695D5E6}" presName="descendantArrow" presStyleCnt="0"/>
      <dgm:spPr/>
    </dgm:pt>
    <dgm:pt modelId="{72FE5A99-BA79-42BE-B4F4-0427D96A5DB1}" type="pres">
      <dgm:prSet presAssocID="{E5D27E66-5F85-484E-BF65-FACED2F5CB63}" presName="childTextArrow" presStyleLbl="fgAccFollowNode1" presStyleIdx="2" presStyleCnt="6">
        <dgm:presLayoutVars>
          <dgm:bulletEnabled val="1"/>
        </dgm:presLayoutVars>
      </dgm:prSet>
      <dgm:spPr/>
      <dgm:t>
        <a:bodyPr/>
        <a:lstStyle/>
        <a:p>
          <a:endParaRPr lang="fr-FR"/>
        </a:p>
      </dgm:t>
    </dgm:pt>
    <dgm:pt modelId="{8D8C86F9-B6C5-41BA-9C9E-D85B6B2C836B}" type="pres">
      <dgm:prSet presAssocID="{8C19B9C4-8DCB-42D7-826F-0A6F8B1F2CEB}" presName="childTextArrow" presStyleLbl="fgAccFollowNode1" presStyleIdx="3" presStyleCnt="6">
        <dgm:presLayoutVars>
          <dgm:bulletEnabled val="1"/>
        </dgm:presLayoutVars>
      </dgm:prSet>
      <dgm:spPr/>
      <dgm:t>
        <a:bodyPr/>
        <a:lstStyle/>
        <a:p>
          <a:endParaRPr lang="fr-FR"/>
        </a:p>
      </dgm:t>
    </dgm:pt>
    <dgm:pt modelId="{AA909CD9-8934-43C3-8A11-95806E654AC2}" type="pres">
      <dgm:prSet presAssocID="{DB3DE9EB-4500-4377-AAED-B07CB4CB5BEA}" presName="sp" presStyleCnt="0"/>
      <dgm:spPr/>
    </dgm:pt>
    <dgm:pt modelId="{0CF95449-2F86-4A9E-A44D-0E1451A5A828}" type="pres">
      <dgm:prSet presAssocID="{355CF2A5-F964-4B1E-A6CE-FB9DCBF338AF}" presName="arrowAndChildren" presStyleCnt="0"/>
      <dgm:spPr/>
    </dgm:pt>
    <dgm:pt modelId="{A7CD190E-E6E8-4B8B-8BDF-F93642F5BB94}" type="pres">
      <dgm:prSet presAssocID="{355CF2A5-F964-4B1E-A6CE-FB9DCBF338AF}" presName="parentTextArrow" presStyleLbl="node1" presStyleIdx="1" presStyleCnt="3"/>
      <dgm:spPr/>
      <dgm:t>
        <a:bodyPr/>
        <a:lstStyle/>
        <a:p>
          <a:endParaRPr lang="fr-FR"/>
        </a:p>
      </dgm:t>
    </dgm:pt>
    <dgm:pt modelId="{F91C0E4A-3F9E-4501-B241-07A4E31B298A}" type="pres">
      <dgm:prSet presAssocID="{355CF2A5-F964-4B1E-A6CE-FB9DCBF338AF}" presName="arrow" presStyleLbl="node1" presStyleIdx="2" presStyleCnt="3"/>
      <dgm:spPr/>
      <dgm:t>
        <a:bodyPr/>
        <a:lstStyle/>
        <a:p>
          <a:endParaRPr lang="fr-FR"/>
        </a:p>
      </dgm:t>
    </dgm:pt>
    <dgm:pt modelId="{E0C00C08-90CD-485D-BAB1-2B72AB847873}" type="pres">
      <dgm:prSet presAssocID="{355CF2A5-F964-4B1E-A6CE-FB9DCBF338AF}" presName="descendantArrow" presStyleCnt="0"/>
      <dgm:spPr/>
    </dgm:pt>
    <dgm:pt modelId="{B9968203-A992-43D4-AB08-827AB0EA78F2}" type="pres">
      <dgm:prSet presAssocID="{AC518DDD-68F2-4F1A-B9A6-8706DE322380}" presName="childTextArrow" presStyleLbl="fgAccFollowNode1" presStyleIdx="4" presStyleCnt="6">
        <dgm:presLayoutVars>
          <dgm:bulletEnabled val="1"/>
        </dgm:presLayoutVars>
      </dgm:prSet>
      <dgm:spPr/>
      <dgm:t>
        <a:bodyPr/>
        <a:lstStyle/>
        <a:p>
          <a:endParaRPr lang="fr-FR"/>
        </a:p>
      </dgm:t>
    </dgm:pt>
    <dgm:pt modelId="{BF96E661-33C9-4FFA-9271-249D4D2940B5}" type="pres">
      <dgm:prSet presAssocID="{0BA9D209-5787-440A-A1A2-F7C0B06EEDE4}" presName="childTextArrow" presStyleLbl="fgAccFollowNode1" presStyleIdx="5" presStyleCnt="6">
        <dgm:presLayoutVars>
          <dgm:bulletEnabled val="1"/>
        </dgm:presLayoutVars>
      </dgm:prSet>
      <dgm:spPr/>
      <dgm:t>
        <a:bodyPr/>
        <a:lstStyle/>
        <a:p>
          <a:endParaRPr lang="fr-FR"/>
        </a:p>
      </dgm:t>
    </dgm:pt>
  </dgm:ptLst>
  <dgm:cxnLst>
    <dgm:cxn modelId="{1A152A64-692E-42C4-BCCD-099AA9D06B5C}" type="presOf" srcId="{355CF2A5-F964-4B1E-A6CE-FB9DCBF338AF}" destId="{F91C0E4A-3F9E-4501-B241-07A4E31B298A}" srcOrd="1" destOrd="0" presId="urn:microsoft.com/office/officeart/2005/8/layout/process4"/>
    <dgm:cxn modelId="{03798C94-3CD7-4FF0-B134-5CAF4404A547}" type="presOf" srcId="{7022016B-E370-43D7-8CC2-0E96160A04E2}" destId="{4D7412EC-1166-4A7F-943E-FD19625C03AB}" srcOrd="0" destOrd="0" presId="urn:microsoft.com/office/officeart/2005/8/layout/process4"/>
    <dgm:cxn modelId="{7F214183-7084-455B-B7AC-783E48F59EC2}" type="presOf" srcId="{D8935BCC-4429-45D5-8C9B-09DB21369B9C}" destId="{C9327DDF-A454-42E2-B930-69037ABB5BCA}" srcOrd="0" destOrd="0" presId="urn:microsoft.com/office/officeart/2005/8/layout/process4"/>
    <dgm:cxn modelId="{03BB0D71-639F-4838-A3E4-BB2BFC5F7468}" srcId="{355CF2A5-F964-4B1E-A6CE-FB9DCBF338AF}" destId="{0BA9D209-5787-440A-A1A2-F7C0B06EEDE4}" srcOrd="1" destOrd="0" parTransId="{4F23B801-EF91-4797-8086-C7B5083A9682}" sibTransId="{B88300A6-5F6A-4052-AE08-78A22502B4E6}"/>
    <dgm:cxn modelId="{E0777FE5-C37D-4C77-8046-25A4BB459F76}" type="presOf" srcId="{8C19B9C4-8DCB-42D7-826F-0A6F8B1F2CEB}" destId="{8D8C86F9-B6C5-41BA-9C9E-D85B6B2C836B}" srcOrd="0" destOrd="0" presId="urn:microsoft.com/office/officeart/2005/8/layout/process4"/>
    <dgm:cxn modelId="{D9F6E5C3-5F7F-478E-AB4B-4375CE609EED}" type="presOf" srcId="{75AD2625-3715-478B-9E63-766B2695D5E6}" destId="{1D7086AE-EF3D-45B1-A9A3-4CD195F2A0B0}" srcOrd="0" destOrd="0" presId="urn:microsoft.com/office/officeart/2005/8/layout/process4"/>
    <dgm:cxn modelId="{6CC71AB9-ADC6-43CF-985F-83E689C34148}" type="presOf" srcId="{AC518DDD-68F2-4F1A-B9A6-8706DE322380}" destId="{B9968203-A992-43D4-AB08-827AB0EA78F2}" srcOrd="0" destOrd="0" presId="urn:microsoft.com/office/officeart/2005/8/layout/process4"/>
    <dgm:cxn modelId="{906794F1-1CF8-4AB8-BF87-F1A6855FFE85}" srcId="{355CF2A5-F964-4B1E-A6CE-FB9DCBF338AF}" destId="{AC518DDD-68F2-4F1A-B9A6-8706DE322380}" srcOrd="0" destOrd="0" parTransId="{0E58D7A9-B96D-4A4C-BCE9-F76882761C6B}" sibTransId="{4B70B138-C67B-4520-8118-7BCD5A492D29}"/>
    <dgm:cxn modelId="{9799D5DC-D7AA-492A-8C5C-C0A29CB54D7E}" srcId="{951F5600-3B77-4D57-9250-584810582509}" destId="{D8935BCC-4429-45D5-8C9B-09DB21369B9C}" srcOrd="1" destOrd="0" parTransId="{F01DF04C-4F24-42AC-AB5E-9B99407F0337}" sibTransId="{1C867272-F00A-4DC2-8FB8-7B7D50F8CCC6}"/>
    <dgm:cxn modelId="{6BB07B8C-39A5-4142-8C47-DE579DACBF33}" type="presOf" srcId="{A00B9BE6-D046-4083-AE92-D4A3001FD03C}" destId="{4A41C37F-25B5-4805-9625-43112E5C6F39}" srcOrd="0" destOrd="0" presId="urn:microsoft.com/office/officeart/2005/8/layout/process4"/>
    <dgm:cxn modelId="{E64F510A-4137-445E-BFCB-355B79CD826E}" type="presOf" srcId="{951F5600-3B77-4D57-9250-584810582509}" destId="{1382B031-98EC-4DC2-BB8F-9AFB65CDC21F}" srcOrd="1" destOrd="0" presId="urn:microsoft.com/office/officeart/2005/8/layout/process4"/>
    <dgm:cxn modelId="{D27080D2-FF28-4DC1-98D3-5F293FF0C1B9}" srcId="{75AD2625-3715-478B-9E63-766B2695D5E6}" destId="{E5D27E66-5F85-484E-BF65-FACED2F5CB63}" srcOrd="0" destOrd="0" parTransId="{019E352E-4FD5-4B0B-9BE0-744079DFA928}" sibTransId="{650CAE14-6692-4596-A1A2-61448CE28227}"/>
    <dgm:cxn modelId="{D6E4F930-8DAC-4575-BAE0-B2B6A3742866}" srcId="{7022016B-E370-43D7-8CC2-0E96160A04E2}" destId="{951F5600-3B77-4D57-9250-584810582509}" srcOrd="2" destOrd="0" parTransId="{D4BFF3DB-767B-40A1-B96F-8F2AC1F1C234}" sibTransId="{EC17D4D8-0568-4AD7-9AD9-73D4A32619B4}"/>
    <dgm:cxn modelId="{1A135BEF-F0A4-468E-A876-04C76F5C304E}" type="presOf" srcId="{0BA9D209-5787-440A-A1A2-F7C0B06EEDE4}" destId="{BF96E661-33C9-4FFA-9271-249D4D2940B5}" srcOrd="0" destOrd="0" presId="urn:microsoft.com/office/officeart/2005/8/layout/process4"/>
    <dgm:cxn modelId="{6ADD99CB-403D-4471-81A9-D064A769C4F6}" srcId="{75AD2625-3715-478B-9E63-766B2695D5E6}" destId="{8C19B9C4-8DCB-42D7-826F-0A6F8B1F2CEB}" srcOrd="1" destOrd="0" parTransId="{44127190-A028-4F26-B5F7-6E07F7B9D821}" sibTransId="{7EB213E0-5D7B-44B3-8294-F99183DEF669}"/>
    <dgm:cxn modelId="{BAD7DD74-911F-4945-8467-3176DA41261B}" type="presOf" srcId="{355CF2A5-F964-4B1E-A6CE-FB9DCBF338AF}" destId="{A7CD190E-E6E8-4B8B-8BDF-F93642F5BB94}" srcOrd="0" destOrd="0" presId="urn:microsoft.com/office/officeart/2005/8/layout/process4"/>
    <dgm:cxn modelId="{9BE7E221-2BC5-4588-9699-DEEFA833AF85}" srcId="{951F5600-3B77-4D57-9250-584810582509}" destId="{A00B9BE6-D046-4083-AE92-D4A3001FD03C}" srcOrd="0" destOrd="0" parTransId="{4A388A68-826B-4D84-8AFD-2DF03A70ECAD}" sibTransId="{67FA2125-BB90-4B03-8ADC-68D97C918B37}"/>
    <dgm:cxn modelId="{D249CFB4-FE70-4C1F-9F81-E759674845EE}" type="presOf" srcId="{951F5600-3B77-4D57-9250-584810582509}" destId="{1B331035-8410-4583-8A97-1BBE56ADE936}" srcOrd="0" destOrd="0" presId="urn:microsoft.com/office/officeart/2005/8/layout/process4"/>
    <dgm:cxn modelId="{B8D8B12D-9089-4277-AE12-E994CC57B3E2}" type="presOf" srcId="{E5D27E66-5F85-484E-BF65-FACED2F5CB63}" destId="{72FE5A99-BA79-42BE-B4F4-0427D96A5DB1}" srcOrd="0" destOrd="0" presId="urn:microsoft.com/office/officeart/2005/8/layout/process4"/>
    <dgm:cxn modelId="{DFE29963-992A-41B9-AB75-9213C41479D5}" srcId="{7022016B-E370-43D7-8CC2-0E96160A04E2}" destId="{75AD2625-3715-478B-9E63-766B2695D5E6}" srcOrd="1" destOrd="0" parTransId="{7647123C-9B75-4CC0-844B-93CF465E0BD1}" sibTransId="{3803E7D1-1FCE-4AB9-9B97-7A9D15BE6146}"/>
    <dgm:cxn modelId="{BC3BDC7D-B67D-46E1-BBF6-B23478521AC5}" type="presOf" srcId="{75AD2625-3715-478B-9E63-766B2695D5E6}" destId="{C4940EEC-0CBB-4595-B4AF-C011A0C68406}" srcOrd="1" destOrd="0" presId="urn:microsoft.com/office/officeart/2005/8/layout/process4"/>
    <dgm:cxn modelId="{94D86199-41D9-40A2-BBF3-99CE2658A605}" srcId="{7022016B-E370-43D7-8CC2-0E96160A04E2}" destId="{355CF2A5-F964-4B1E-A6CE-FB9DCBF338AF}" srcOrd="0" destOrd="0" parTransId="{E09256C1-AD87-4096-9561-07001A0CC720}" sibTransId="{DB3DE9EB-4500-4377-AAED-B07CB4CB5BEA}"/>
    <dgm:cxn modelId="{E5EFE8C1-4F16-4513-96D6-8D1261F88268}" type="presParOf" srcId="{4D7412EC-1166-4A7F-943E-FD19625C03AB}" destId="{6CC9D657-68EB-4C07-BDFE-9A7A6D3EB75F}" srcOrd="0" destOrd="0" presId="urn:microsoft.com/office/officeart/2005/8/layout/process4"/>
    <dgm:cxn modelId="{29599EEB-2ABC-4F0E-A445-F2B094197F77}" type="presParOf" srcId="{6CC9D657-68EB-4C07-BDFE-9A7A6D3EB75F}" destId="{1B331035-8410-4583-8A97-1BBE56ADE936}" srcOrd="0" destOrd="0" presId="urn:microsoft.com/office/officeart/2005/8/layout/process4"/>
    <dgm:cxn modelId="{925EB6B9-0A9D-4BBA-824E-5760F48F0871}" type="presParOf" srcId="{6CC9D657-68EB-4C07-BDFE-9A7A6D3EB75F}" destId="{1382B031-98EC-4DC2-BB8F-9AFB65CDC21F}" srcOrd="1" destOrd="0" presId="urn:microsoft.com/office/officeart/2005/8/layout/process4"/>
    <dgm:cxn modelId="{25F874B0-F52A-4C3B-A51B-6076AF3B6085}" type="presParOf" srcId="{6CC9D657-68EB-4C07-BDFE-9A7A6D3EB75F}" destId="{D30831F4-D23E-4C49-90B3-35EE51C14DEC}" srcOrd="2" destOrd="0" presId="urn:microsoft.com/office/officeart/2005/8/layout/process4"/>
    <dgm:cxn modelId="{F4EA5700-F99F-430D-ABCE-585F7ADB4994}" type="presParOf" srcId="{D30831F4-D23E-4C49-90B3-35EE51C14DEC}" destId="{4A41C37F-25B5-4805-9625-43112E5C6F39}" srcOrd="0" destOrd="0" presId="urn:microsoft.com/office/officeart/2005/8/layout/process4"/>
    <dgm:cxn modelId="{885D6EBA-B2B3-4BD2-831B-200FCBD8D456}" type="presParOf" srcId="{D30831F4-D23E-4C49-90B3-35EE51C14DEC}" destId="{C9327DDF-A454-42E2-B930-69037ABB5BCA}" srcOrd="1" destOrd="0" presId="urn:microsoft.com/office/officeart/2005/8/layout/process4"/>
    <dgm:cxn modelId="{6717085E-B0D2-4B54-9230-3B69819F07F0}" type="presParOf" srcId="{4D7412EC-1166-4A7F-943E-FD19625C03AB}" destId="{A973C0D1-AD17-4815-A67F-CF01E544EB0B}" srcOrd="1" destOrd="0" presId="urn:microsoft.com/office/officeart/2005/8/layout/process4"/>
    <dgm:cxn modelId="{5473C9D6-69EA-47CA-8F1E-D06C9EFCF876}" type="presParOf" srcId="{4D7412EC-1166-4A7F-943E-FD19625C03AB}" destId="{D65D5D39-C224-4AE4-9D60-6AAB515CFF34}" srcOrd="2" destOrd="0" presId="urn:microsoft.com/office/officeart/2005/8/layout/process4"/>
    <dgm:cxn modelId="{DF84BC59-2C20-45A0-9EDC-FD8948E9CEDF}" type="presParOf" srcId="{D65D5D39-C224-4AE4-9D60-6AAB515CFF34}" destId="{1D7086AE-EF3D-45B1-A9A3-4CD195F2A0B0}" srcOrd="0" destOrd="0" presId="urn:microsoft.com/office/officeart/2005/8/layout/process4"/>
    <dgm:cxn modelId="{369804E3-1713-4A28-8FD0-AE26355E8B83}" type="presParOf" srcId="{D65D5D39-C224-4AE4-9D60-6AAB515CFF34}" destId="{C4940EEC-0CBB-4595-B4AF-C011A0C68406}" srcOrd="1" destOrd="0" presId="urn:microsoft.com/office/officeart/2005/8/layout/process4"/>
    <dgm:cxn modelId="{2641A1FC-2AD3-4037-BDD3-A01092E19B31}" type="presParOf" srcId="{D65D5D39-C224-4AE4-9D60-6AAB515CFF34}" destId="{863B52F0-3193-42C2-8EC1-33FE6C316080}" srcOrd="2" destOrd="0" presId="urn:microsoft.com/office/officeart/2005/8/layout/process4"/>
    <dgm:cxn modelId="{241C9A61-3FDB-4759-BED8-592AC8426739}" type="presParOf" srcId="{863B52F0-3193-42C2-8EC1-33FE6C316080}" destId="{72FE5A99-BA79-42BE-B4F4-0427D96A5DB1}" srcOrd="0" destOrd="0" presId="urn:microsoft.com/office/officeart/2005/8/layout/process4"/>
    <dgm:cxn modelId="{A3B20910-E1AD-4084-A7F2-59D03D31A1CC}" type="presParOf" srcId="{863B52F0-3193-42C2-8EC1-33FE6C316080}" destId="{8D8C86F9-B6C5-41BA-9C9E-D85B6B2C836B}" srcOrd="1" destOrd="0" presId="urn:microsoft.com/office/officeart/2005/8/layout/process4"/>
    <dgm:cxn modelId="{77B9A02A-A09E-4D77-BFA6-54059F3B651A}" type="presParOf" srcId="{4D7412EC-1166-4A7F-943E-FD19625C03AB}" destId="{AA909CD9-8934-43C3-8A11-95806E654AC2}" srcOrd="3" destOrd="0" presId="urn:microsoft.com/office/officeart/2005/8/layout/process4"/>
    <dgm:cxn modelId="{839D18C6-FD22-464D-B503-9F7A00DA08BD}" type="presParOf" srcId="{4D7412EC-1166-4A7F-943E-FD19625C03AB}" destId="{0CF95449-2F86-4A9E-A44D-0E1451A5A828}" srcOrd="4" destOrd="0" presId="urn:microsoft.com/office/officeart/2005/8/layout/process4"/>
    <dgm:cxn modelId="{DCE9A2D0-0A79-4577-B784-8FA30E7B4B06}" type="presParOf" srcId="{0CF95449-2F86-4A9E-A44D-0E1451A5A828}" destId="{A7CD190E-E6E8-4B8B-8BDF-F93642F5BB94}" srcOrd="0" destOrd="0" presId="urn:microsoft.com/office/officeart/2005/8/layout/process4"/>
    <dgm:cxn modelId="{062D4B25-92A0-4545-B22F-6AC7424B4D87}" type="presParOf" srcId="{0CF95449-2F86-4A9E-A44D-0E1451A5A828}" destId="{F91C0E4A-3F9E-4501-B241-07A4E31B298A}" srcOrd="1" destOrd="0" presId="urn:microsoft.com/office/officeart/2005/8/layout/process4"/>
    <dgm:cxn modelId="{0FBA0FAC-4C9B-458B-BAB1-7868A5A83620}" type="presParOf" srcId="{0CF95449-2F86-4A9E-A44D-0E1451A5A828}" destId="{E0C00C08-90CD-485D-BAB1-2B72AB847873}" srcOrd="2" destOrd="0" presId="urn:microsoft.com/office/officeart/2005/8/layout/process4"/>
    <dgm:cxn modelId="{87C7D68E-11A9-40CD-AB04-8E7CA50833A8}" type="presParOf" srcId="{E0C00C08-90CD-485D-BAB1-2B72AB847873}" destId="{B9968203-A992-43D4-AB08-827AB0EA78F2}" srcOrd="0" destOrd="0" presId="urn:microsoft.com/office/officeart/2005/8/layout/process4"/>
    <dgm:cxn modelId="{043D3097-4CCC-4EC0-B5EB-2EFA73B07CFB}" type="presParOf" srcId="{E0C00C08-90CD-485D-BAB1-2B72AB847873}" destId="{BF96E661-33C9-4FFA-9271-249D4D2940B5}" srcOrd="1" destOrd="0" presId="urn:microsoft.com/office/officeart/2005/8/layout/process4"/>
  </dgm:cxnLst>
  <dgm:bg/>
  <dgm:whole/>
</dgm:dataModel>
</file>

<file path=ppt/diagrams/data4.xml><?xml version="1.0" encoding="utf-8"?>
<dgm:dataModel xmlns:dgm="http://schemas.openxmlformats.org/drawingml/2006/diagram" xmlns:a="http://schemas.openxmlformats.org/drawingml/2006/main">
  <dgm:ptLst>
    <dgm:pt modelId="{5F6679AA-B594-4F24-8849-62A994C8D091}"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fr-FR"/>
        </a:p>
      </dgm:t>
    </dgm:pt>
    <dgm:pt modelId="{8BA001DB-CD55-478E-A2BC-7A3C03BD4F8F}">
      <dgm:prSet phldrT="[Texte]" custT="1"/>
      <dgm:spPr/>
      <dgm:t>
        <a:bodyPr/>
        <a:lstStyle/>
        <a:p>
          <a:r>
            <a:rPr lang="fr-FR" sz="1400" dirty="0" smtClean="0"/>
            <a:t>Source de données</a:t>
          </a:r>
          <a:endParaRPr lang="fr-FR" sz="1400" dirty="0"/>
        </a:p>
      </dgm:t>
    </dgm:pt>
    <dgm:pt modelId="{A5990083-CCC4-4DE0-93F2-9841DBED8355}" type="parTrans" cxnId="{58F0667A-C67C-4915-81E2-EDD4A3FE6AB7}">
      <dgm:prSet/>
      <dgm:spPr/>
      <dgm:t>
        <a:bodyPr/>
        <a:lstStyle/>
        <a:p>
          <a:endParaRPr lang="fr-FR"/>
        </a:p>
      </dgm:t>
    </dgm:pt>
    <dgm:pt modelId="{7BB8DE73-B79A-48CE-9504-0BE6FC50CF76}" type="sibTrans" cxnId="{58F0667A-C67C-4915-81E2-EDD4A3FE6AB7}">
      <dgm:prSet/>
      <dgm:spPr/>
      <dgm:t>
        <a:bodyPr/>
        <a:lstStyle/>
        <a:p>
          <a:endParaRPr lang="fr-FR"/>
        </a:p>
      </dgm:t>
    </dgm:pt>
    <dgm:pt modelId="{F41FD238-489C-4844-8C28-1A7C1D71A7AC}">
      <dgm:prSet phldrT="[Texte]"/>
      <dgm:spPr/>
      <dgm:t>
        <a:bodyPr/>
        <a:lstStyle/>
        <a:p>
          <a:r>
            <a:rPr lang="fr-FR" dirty="0" smtClean="0"/>
            <a:t>Données du programmes des mutuelles de santé</a:t>
          </a:r>
          <a:endParaRPr lang="fr-FR" dirty="0"/>
        </a:p>
      </dgm:t>
    </dgm:pt>
    <dgm:pt modelId="{84191D62-9E9B-4728-8753-ECD73CEB46DB}" type="parTrans" cxnId="{A52E55CA-AD28-43A4-8587-C180431903F2}">
      <dgm:prSet/>
      <dgm:spPr/>
      <dgm:t>
        <a:bodyPr/>
        <a:lstStyle/>
        <a:p>
          <a:endParaRPr lang="fr-FR"/>
        </a:p>
      </dgm:t>
    </dgm:pt>
    <dgm:pt modelId="{EDFFB04A-DB47-485B-AF2D-C998781C6BDE}" type="sibTrans" cxnId="{A52E55CA-AD28-43A4-8587-C180431903F2}">
      <dgm:prSet/>
      <dgm:spPr/>
      <dgm:t>
        <a:bodyPr/>
        <a:lstStyle/>
        <a:p>
          <a:endParaRPr lang="fr-FR"/>
        </a:p>
      </dgm:t>
    </dgm:pt>
    <dgm:pt modelId="{B163D128-9EB1-4573-ACB9-7C1461A3FBD0}">
      <dgm:prSet phldrT="[Texte]"/>
      <dgm:spPr/>
      <dgm:t>
        <a:bodyPr/>
        <a:lstStyle/>
        <a:p>
          <a:r>
            <a:rPr lang="fr-FR" dirty="0" smtClean="0"/>
            <a:t>Données des formations sanitaires;</a:t>
          </a:r>
          <a:endParaRPr lang="fr-FR" dirty="0"/>
        </a:p>
      </dgm:t>
    </dgm:pt>
    <dgm:pt modelId="{78A6DE99-5A17-4DB9-8474-52D68962BE3A}" type="parTrans" cxnId="{F9000E58-1E16-4B4D-85F2-2285B4D02104}">
      <dgm:prSet/>
      <dgm:spPr/>
      <dgm:t>
        <a:bodyPr/>
        <a:lstStyle/>
        <a:p>
          <a:endParaRPr lang="fr-FR"/>
        </a:p>
      </dgm:t>
    </dgm:pt>
    <dgm:pt modelId="{4C9D2707-8B1F-4C2F-B488-03C7F44A96DE}" type="sibTrans" cxnId="{F9000E58-1E16-4B4D-85F2-2285B4D02104}">
      <dgm:prSet/>
      <dgm:spPr/>
      <dgm:t>
        <a:bodyPr/>
        <a:lstStyle/>
        <a:p>
          <a:endParaRPr lang="fr-FR"/>
        </a:p>
      </dgm:t>
    </dgm:pt>
    <dgm:pt modelId="{DCAA6A52-BF9D-4483-91E3-09405971FF02}">
      <dgm:prSet phldrT="[Texte]" custT="1"/>
      <dgm:spPr/>
      <dgm:t>
        <a:bodyPr/>
        <a:lstStyle/>
        <a:p>
          <a:r>
            <a:rPr lang="fr-FR" sz="1400" dirty="0" smtClean="0"/>
            <a:t>Période de l’étude </a:t>
          </a:r>
          <a:endParaRPr lang="fr-FR" sz="1400" dirty="0"/>
        </a:p>
      </dgm:t>
    </dgm:pt>
    <dgm:pt modelId="{12E9F18F-BC35-4AA8-8E6A-87D2D41FD246}" type="parTrans" cxnId="{3FB16FF3-1D27-4EA5-9F48-A6415E1ED25C}">
      <dgm:prSet/>
      <dgm:spPr/>
      <dgm:t>
        <a:bodyPr/>
        <a:lstStyle/>
        <a:p>
          <a:endParaRPr lang="fr-FR"/>
        </a:p>
      </dgm:t>
    </dgm:pt>
    <dgm:pt modelId="{8AEE9C24-6C2E-4F41-B236-70344892BD75}" type="sibTrans" cxnId="{3FB16FF3-1D27-4EA5-9F48-A6415E1ED25C}">
      <dgm:prSet/>
      <dgm:spPr/>
      <dgm:t>
        <a:bodyPr/>
        <a:lstStyle/>
        <a:p>
          <a:endParaRPr lang="fr-FR"/>
        </a:p>
      </dgm:t>
    </dgm:pt>
    <dgm:pt modelId="{54F7D64F-B8AD-4D01-A4E3-F14214460EB7}">
      <dgm:prSet phldrT="[Texte]"/>
      <dgm:spPr/>
      <dgm:t>
        <a:bodyPr/>
        <a:lstStyle/>
        <a:p>
          <a:r>
            <a:rPr lang="fr-FR" dirty="0" smtClean="0"/>
            <a:t>Avant le FBRM (2010-2014)</a:t>
          </a:r>
          <a:endParaRPr lang="fr-FR" dirty="0"/>
        </a:p>
      </dgm:t>
    </dgm:pt>
    <dgm:pt modelId="{0BE2B20F-0B94-46B4-B28C-CB39D3208FA9}" type="parTrans" cxnId="{AC9C4369-90BC-4261-BD61-E4C4D15B3ACE}">
      <dgm:prSet/>
      <dgm:spPr/>
      <dgm:t>
        <a:bodyPr/>
        <a:lstStyle/>
        <a:p>
          <a:endParaRPr lang="fr-FR"/>
        </a:p>
      </dgm:t>
    </dgm:pt>
    <dgm:pt modelId="{F524C1F9-79CE-417E-9DF4-D24BB7AC9F07}" type="sibTrans" cxnId="{AC9C4369-90BC-4261-BD61-E4C4D15B3ACE}">
      <dgm:prSet/>
      <dgm:spPr/>
      <dgm:t>
        <a:bodyPr/>
        <a:lstStyle/>
        <a:p>
          <a:endParaRPr lang="fr-FR"/>
        </a:p>
      </dgm:t>
    </dgm:pt>
    <dgm:pt modelId="{69F1F35A-8240-44F5-A442-2D6629A8AF7E}">
      <dgm:prSet phldrT="[Texte]"/>
      <dgm:spPr/>
      <dgm:t>
        <a:bodyPr/>
        <a:lstStyle/>
        <a:p>
          <a:r>
            <a:rPr lang="fr-FR" dirty="0" smtClean="0"/>
            <a:t>Pendant le FBRM (2014-2018)</a:t>
          </a:r>
          <a:endParaRPr lang="fr-FR" dirty="0"/>
        </a:p>
      </dgm:t>
    </dgm:pt>
    <dgm:pt modelId="{31204252-7E58-4901-9359-2E147A50E7DF}" type="parTrans" cxnId="{59B3615A-4E20-41A6-AF4E-5F67C63F4420}">
      <dgm:prSet/>
      <dgm:spPr/>
      <dgm:t>
        <a:bodyPr/>
        <a:lstStyle/>
        <a:p>
          <a:endParaRPr lang="fr-FR"/>
        </a:p>
      </dgm:t>
    </dgm:pt>
    <dgm:pt modelId="{B5FFD9B3-BB58-42C6-B8EA-6DDF7FCE047E}" type="sibTrans" cxnId="{59B3615A-4E20-41A6-AF4E-5F67C63F4420}">
      <dgm:prSet/>
      <dgm:spPr/>
      <dgm:t>
        <a:bodyPr/>
        <a:lstStyle/>
        <a:p>
          <a:endParaRPr lang="fr-FR"/>
        </a:p>
      </dgm:t>
    </dgm:pt>
    <dgm:pt modelId="{7ACC6A87-1CE4-4447-8E32-BED4759C892E}">
      <dgm:prSet phldrT="[Texte]" custT="1"/>
      <dgm:spPr/>
      <dgm:t>
        <a:bodyPr/>
        <a:lstStyle/>
        <a:p>
          <a:r>
            <a:rPr lang="fr-FR" sz="1400" dirty="0" smtClean="0"/>
            <a:t>Zone de l’étude</a:t>
          </a:r>
          <a:endParaRPr lang="fr-FR" sz="1400" dirty="0"/>
        </a:p>
      </dgm:t>
    </dgm:pt>
    <dgm:pt modelId="{71790216-6CB0-41D1-83A5-280CE1D938A4}" type="parTrans" cxnId="{69DFD85E-8EB2-45BC-8186-1AF8484136CB}">
      <dgm:prSet/>
      <dgm:spPr/>
      <dgm:t>
        <a:bodyPr/>
        <a:lstStyle/>
        <a:p>
          <a:endParaRPr lang="fr-FR"/>
        </a:p>
      </dgm:t>
    </dgm:pt>
    <dgm:pt modelId="{97B9F183-F543-4C7C-B9CA-2CA384C712D6}" type="sibTrans" cxnId="{69DFD85E-8EB2-45BC-8186-1AF8484136CB}">
      <dgm:prSet/>
      <dgm:spPr/>
      <dgm:t>
        <a:bodyPr/>
        <a:lstStyle/>
        <a:p>
          <a:endParaRPr lang="fr-FR"/>
        </a:p>
      </dgm:t>
    </dgm:pt>
    <dgm:pt modelId="{2ADEB1A5-2F63-4165-ADD5-9A19E0CF2E92}">
      <dgm:prSet phldrT="[Texte]"/>
      <dgm:spPr/>
      <dgm:t>
        <a:bodyPr/>
        <a:lstStyle/>
        <a:p>
          <a:r>
            <a:rPr lang="fr-FR" dirty="0" smtClean="0"/>
            <a:t>District sanitaire de Danamadji</a:t>
          </a:r>
          <a:endParaRPr lang="fr-FR" dirty="0"/>
        </a:p>
      </dgm:t>
    </dgm:pt>
    <dgm:pt modelId="{87A0E652-AFA5-4F3A-A689-1A0FFA8A7F0D}" type="parTrans" cxnId="{F80AE6AB-4F45-4932-8E9A-B56F2E99B0C7}">
      <dgm:prSet/>
      <dgm:spPr/>
      <dgm:t>
        <a:bodyPr/>
        <a:lstStyle/>
        <a:p>
          <a:endParaRPr lang="fr-FR"/>
        </a:p>
      </dgm:t>
    </dgm:pt>
    <dgm:pt modelId="{0047BA5D-2EA7-45A0-8D09-5C2B698F7CE0}" type="sibTrans" cxnId="{F80AE6AB-4F45-4932-8E9A-B56F2E99B0C7}">
      <dgm:prSet/>
      <dgm:spPr/>
      <dgm:t>
        <a:bodyPr/>
        <a:lstStyle/>
        <a:p>
          <a:endParaRPr lang="fr-FR"/>
        </a:p>
      </dgm:t>
    </dgm:pt>
    <dgm:pt modelId="{BEBC35D0-6EE8-49E1-8C11-CAB6F12796E4}">
      <dgm:prSet phldrT="[Texte]"/>
      <dgm:spPr/>
      <dgm:t>
        <a:bodyPr/>
        <a:lstStyle/>
        <a:p>
          <a:r>
            <a:rPr lang="fr-FR" dirty="0" smtClean="0"/>
            <a:t>Province du Moyen Chari</a:t>
          </a:r>
          <a:endParaRPr lang="fr-FR" dirty="0"/>
        </a:p>
      </dgm:t>
    </dgm:pt>
    <dgm:pt modelId="{2C5C67CF-ED7A-465C-AE60-01C3472184FD}" type="parTrans" cxnId="{60454BDD-7015-4932-BA27-734DA3187D47}">
      <dgm:prSet/>
      <dgm:spPr/>
      <dgm:t>
        <a:bodyPr/>
        <a:lstStyle/>
        <a:p>
          <a:endParaRPr lang="fr-FR"/>
        </a:p>
      </dgm:t>
    </dgm:pt>
    <dgm:pt modelId="{844F0F5D-714A-49AE-A210-35F53487E1E9}" type="sibTrans" cxnId="{60454BDD-7015-4932-BA27-734DA3187D47}">
      <dgm:prSet/>
      <dgm:spPr/>
      <dgm:t>
        <a:bodyPr/>
        <a:lstStyle/>
        <a:p>
          <a:endParaRPr lang="fr-FR"/>
        </a:p>
      </dgm:t>
    </dgm:pt>
    <dgm:pt modelId="{C60B3566-0398-47FD-897C-C4F59C0108B2}">
      <dgm:prSet phldrT="[Texte]"/>
      <dgm:spPr/>
      <dgm:t>
        <a:bodyPr/>
        <a:lstStyle/>
        <a:p>
          <a:r>
            <a:rPr lang="fr-FR" dirty="0" smtClean="0"/>
            <a:t>Revue documentaire</a:t>
          </a:r>
          <a:endParaRPr lang="fr-FR" dirty="0"/>
        </a:p>
      </dgm:t>
    </dgm:pt>
    <dgm:pt modelId="{5BCAF6FD-7692-4A13-8E55-AD100A9C7E00}" type="parTrans" cxnId="{395929BA-32EE-423F-B43E-DD2808404AFF}">
      <dgm:prSet/>
      <dgm:spPr/>
      <dgm:t>
        <a:bodyPr/>
        <a:lstStyle/>
        <a:p>
          <a:endParaRPr lang="fr-FR"/>
        </a:p>
      </dgm:t>
    </dgm:pt>
    <dgm:pt modelId="{08BD5C74-83C6-4E6F-B0A7-5AA93E7E99CA}" type="sibTrans" cxnId="{395929BA-32EE-423F-B43E-DD2808404AFF}">
      <dgm:prSet/>
      <dgm:spPr/>
      <dgm:t>
        <a:bodyPr/>
        <a:lstStyle/>
        <a:p>
          <a:endParaRPr lang="fr-FR"/>
        </a:p>
      </dgm:t>
    </dgm:pt>
    <dgm:pt modelId="{A69629F7-03C1-4FD3-B3DD-E8A30E47F517}">
      <dgm:prSet custT="1"/>
      <dgm:spPr/>
      <dgm:t>
        <a:bodyPr/>
        <a:lstStyle/>
        <a:p>
          <a:r>
            <a:rPr lang="fr-FR" sz="1400" dirty="0" smtClean="0"/>
            <a:t>Nombre de  centres de santé</a:t>
          </a:r>
          <a:endParaRPr lang="fr-FR" sz="1400" dirty="0"/>
        </a:p>
      </dgm:t>
    </dgm:pt>
    <dgm:pt modelId="{C2090C59-9C72-42C8-9F62-E25E38F82AA2}" type="parTrans" cxnId="{B3B8D094-268D-42FD-B2AF-60EA0F855C9C}">
      <dgm:prSet/>
      <dgm:spPr/>
      <dgm:t>
        <a:bodyPr/>
        <a:lstStyle/>
        <a:p>
          <a:endParaRPr lang="fr-FR"/>
        </a:p>
      </dgm:t>
    </dgm:pt>
    <dgm:pt modelId="{615270F1-93FA-432A-85C4-50869CB40621}" type="sibTrans" cxnId="{B3B8D094-268D-42FD-B2AF-60EA0F855C9C}">
      <dgm:prSet/>
      <dgm:spPr/>
      <dgm:t>
        <a:bodyPr/>
        <a:lstStyle/>
        <a:p>
          <a:endParaRPr lang="fr-FR"/>
        </a:p>
      </dgm:t>
    </dgm:pt>
    <dgm:pt modelId="{371843DC-B798-4534-B1B8-8D38815BF135}">
      <dgm:prSet/>
      <dgm:spPr/>
      <dgm:t>
        <a:bodyPr/>
        <a:lstStyle/>
        <a:p>
          <a:r>
            <a:rPr lang="fr-FR" dirty="0" smtClean="0"/>
            <a:t>L’études a pris en compte 16 centre de santé</a:t>
          </a:r>
          <a:endParaRPr lang="fr-FR" dirty="0"/>
        </a:p>
      </dgm:t>
    </dgm:pt>
    <dgm:pt modelId="{723EC1F0-E095-4832-9F63-0733B8C64C04}" type="parTrans" cxnId="{1BBFE40D-2113-454D-BD6D-3BBFD6DA3FB2}">
      <dgm:prSet/>
      <dgm:spPr/>
      <dgm:t>
        <a:bodyPr/>
        <a:lstStyle/>
        <a:p>
          <a:endParaRPr lang="fr-FR"/>
        </a:p>
      </dgm:t>
    </dgm:pt>
    <dgm:pt modelId="{B0AA84C3-D1A5-448D-B64A-B034198C24AB}" type="sibTrans" cxnId="{1BBFE40D-2113-454D-BD6D-3BBFD6DA3FB2}">
      <dgm:prSet/>
      <dgm:spPr/>
      <dgm:t>
        <a:bodyPr/>
        <a:lstStyle/>
        <a:p>
          <a:endParaRPr lang="fr-FR"/>
        </a:p>
      </dgm:t>
    </dgm:pt>
    <dgm:pt modelId="{760CE41E-32AF-4DF7-8E27-5A5189ECC2D6}" type="pres">
      <dgm:prSet presAssocID="{5F6679AA-B594-4F24-8849-62A994C8D091}" presName="linearFlow" presStyleCnt="0">
        <dgm:presLayoutVars>
          <dgm:dir/>
          <dgm:animLvl val="lvl"/>
          <dgm:resizeHandles val="exact"/>
        </dgm:presLayoutVars>
      </dgm:prSet>
      <dgm:spPr/>
      <dgm:t>
        <a:bodyPr/>
        <a:lstStyle/>
        <a:p>
          <a:endParaRPr lang="fr-FR"/>
        </a:p>
      </dgm:t>
    </dgm:pt>
    <dgm:pt modelId="{674B9990-1C20-475E-9106-E49BF6D82B48}" type="pres">
      <dgm:prSet presAssocID="{8BA001DB-CD55-478E-A2BC-7A3C03BD4F8F}" presName="composite" presStyleCnt="0"/>
      <dgm:spPr/>
    </dgm:pt>
    <dgm:pt modelId="{DBB83B1D-30FE-432B-8A8D-37F9478F333B}" type="pres">
      <dgm:prSet presAssocID="{8BA001DB-CD55-478E-A2BC-7A3C03BD4F8F}" presName="parentText" presStyleLbl="alignNode1" presStyleIdx="0" presStyleCnt="4">
        <dgm:presLayoutVars>
          <dgm:chMax val="1"/>
          <dgm:bulletEnabled val="1"/>
        </dgm:presLayoutVars>
      </dgm:prSet>
      <dgm:spPr/>
      <dgm:t>
        <a:bodyPr/>
        <a:lstStyle/>
        <a:p>
          <a:endParaRPr lang="fr-FR"/>
        </a:p>
      </dgm:t>
    </dgm:pt>
    <dgm:pt modelId="{365FC572-F6F5-4499-AA20-C1A9080B767B}" type="pres">
      <dgm:prSet presAssocID="{8BA001DB-CD55-478E-A2BC-7A3C03BD4F8F}" presName="descendantText" presStyleLbl="alignAcc1" presStyleIdx="0" presStyleCnt="4">
        <dgm:presLayoutVars>
          <dgm:bulletEnabled val="1"/>
        </dgm:presLayoutVars>
      </dgm:prSet>
      <dgm:spPr/>
      <dgm:t>
        <a:bodyPr/>
        <a:lstStyle/>
        <a:p>
          <a:endParaRPr lang="fr-FR"/>
        </a:p>
      </dgm:t>
    </dgm:pt>
    <dgm:pt modelId="{9F69FA7D-0FFC-4471-B75E-9DCE6E5EC73E}" type="pres">
      <dgm:prSet presAssocID="{7BB8DE73-B79A-48CE-9504-0BE6FC50CF76}" presName="sp" presStyleCnt="0"/>
      <dgm:spPr/>
    </dgm:pt>
    <dgm:pt modelId="{C1D5338F-0BA8-4D24-9B26-290E43C8A020}" type="pres">
      <dgm:prSet presAssocID="{DCAA6A52-BF9D-4483-91E3-09405971FF02}" presName="composite" presStyleCnt="0"/>
      <dgm:spPr/>
    </dgm:pt>
    <dgm:pt modelId="{E03CA09D-9E57-47D3-A86B-5ABF9336320A}" type="pres">
      <dgm:prSet presAssocID="{DCAA6A52-BF9D-4483-91E3-09405971FF02}" presName="parentText" presStyleLbl="alignNode1" presStyleIdx="1" presStyleCnt="4">
        <dgm:presLayoutVars>
          <dgm:chMax val="1"/>
          <dgm:bulletEnabled val="1"/>
        </dgm:presLayoutVars>
      </dgm:prSet>
      <dgm:spPr/>
      <dgm:t>
        <a:bodyPr/>
        <a:lstStyle/>
        <a:p>
          <a:endParaRPr lang="fr-FR"/>
        </a:p>
      </dgm:t>
    </dgm:pt>
    <dgm:pt modelId="{097B94F0-D847-40AF-A6A2-5FC7CCFDCC26}" type="pres">
      <dgm:prSet presAssocID="{DCAA6A52-BF9D-4483-91E3-09405971FF02}" presName="descendantText" presStyleLbl="alignAcc1" presStyleIdx="1" presStyleCnt="4">
        <dgm:presLayoutVars>
          <dgm:bulletEnabled val="1"/>
        </dgm:presLayoutVars>
      </dgm:prSet>
      <dgm:spPr/>
      <dgm:t>
        <a:bodyPr/>
        <a:lstStyle/>
        <a:p>
          <a:endParaRPr lang="fr-FR"/>
        </a:p>
      </dgm:t>
    </dgm:pt>
    <dgm:pt modelId="{FE73CB4B-82D2-49E0-BA21-44324B285FC4}" type="pres">
      <dgm:prSet presAssocID="{8AEE9C24-6C2E-4F41-B236-70344892BD75}" presName="sp" presStyleCnt="0"/>
      <dgm:spPr/>
    </dgm:pt>
    <dgm:pt modelId="{131BCCEC-C29A-453D-BB62-A5957FF121C3}" type="pres">
      <dgm:prSet presAssocID="{7ACC6A87-1CE4-4447-8E32-BED4759C892E}" presName="composite" presStyleCnt="0"/>
      <dgm:spPr/>
    </dgm:pt>
    <dgm:pt modelId="{F3D4802D-5D3C-4E01-B534-53097D65302E}" type="pres">
      <dgm:prSet presAssocID="{7ACC6A87-1CE4-4447-8E32-BED4759C892E}" presName="parentText" presStyleLbl="alignNode1" presStyleIdx="2" presStyleCnt="4">
        <dgm:presLayoutVars>
          <dgm:chMax val="1"/>
          <dgm:bulletEnabled val="1"/>
        </dgm:presLayoutVars>
      </dgm:prSet>
      <dgm:spPr/>
      <dgm:t>
        <a:bodyPr/>
        <a:lstStyle/>
        <a:p>
          <a:endParaRPr lang="fr-FR"/>
        </a:p>
      </dgm:t>
    </dgm:pt>
    <dgm:pt modelId="{EC069964-D9F0-439D-8616-C43BAA5903AC}" type="pres">
      <dgm:prSet presAssocID="{7ACC6A87-1CE4-4447-8E32-BED4759C892E}" presName="descendantText" presStyleLbl="alignAcc1" presStyleIdx="2" presStyleCnt="4">
        <dgm:presLayoutVars>
          <dgm:bulletEnabled val="1"/>
        </dgm:presLayoutVars>
      </dgm:prSet>
      <dgm:spPr/>
      <dgm:t>
        <a:bodyPr/>
        <a:lstStyle/>
        <a:p>
          <a:endParaRPr lang="fr-FR"/>
        </a:p>
      </dgm:t>
    </dgm:pt>
    <dgm:pt modelId="{C49B2BBD-AC84-41B9-80DE-68362D71C985}" type="pres">
      <dgm:prSet presAssocID="{97B9F183-F543-4C7C-B9CA-2CA384C712D6}" presName="sp" presStyleCnt="0"/>
      <dgm:spPr/>
    </dgm:pt>
    <dgm:pt modelId="{E7EEC060-0947-453A-8B87-EBCE81EF0574}" type="pres">
      <dgm:prSet presAssocID="{A69629F7-03C1-4FD3-B3DD-E8A30E47F517}" presName="composite" presStyleCnt="0"/>
      <dgm:spPr/>
    </dgm:pt>
    <dgm:pt modelId="{7DC8E46D-D569-42E9-88AC-1E6ADAE7563B}" type="pres">
      <dgm:prSet presAssocID="{A69629F7-03C1-4FD3-B3DD-E8A30E47F517}" presName="parentText" presStyleLbl="alignNode1" presStyleIdx="3" presStyleCnt="4">
        <dgm:presLayoutVars>
          <dgm:chMax val="1"/>
          <dgm:bulletEnabled val="1"/>
        </dgm:presLayoutVars>
      </dgm:prSet>
      <dgm:spPr/>
      <dgm:t>
        <a:bodyPr/>
        <a:lstStyle/>
        <a:p>
          <a:endParaRPr lang="fr-FR"/>
        </a:p>
      </dgm:t>
    </dgm:pt>
    <dgm:pt modelId="{1A5F5CC5-9FBD-4C85-8F8C-CC68550B2344}" type="pres">
      <dgm:prSet presAssocID="{A69629F7-03C1-4FD3-B3DD-E8A30E47F517}" presName="descendantText" presStyleLbl="alignAcc1" presStyleIdx="3" presStyleCnt="4">
        <dgm:presLayoutVars>
          <dgm:bulletEnabled val="1"/>
        </dgm:presLayoutVars>
      </dgm:prSet>
      <dgm:spPr/>
      <dgm:t>
        <a:bodyPr/>
        <a:lstStyle/>
        <a:p>
          <a:endParaRPr lang="fr-FR"/>
        </a:p>
      </dgm:t>
    </dgm:pt>
  </dgm:ptLst>
  <dgm:cxnLst>
    <dgm:cxn modelId="{59B3615A-4E20-41A6-AF4E-5F67C63F4420}" srcId="{DCAA6A52-BF9D-4483-91E3-09405971FF02}" destId="{69F1F35A-8240-44F5-A442-2D6629A8AF7E}" srcOrd="1" destOrd="0" parTransId="{31204252-7E58-4901-9359-2E147A50E7DF}" sibTransId="{B5FFD9B3-BB58-42C6-B8EA-6DDF7FCE047E}"/>
    <dgm:cxn modelId="{104E91B1-C8B1-4190-9F4E-2D46994BE08A}" type="presOf" srcId="{371843DC-B798-4534-B1B8-8D38815BF135}" destId="{1A5F5CC5-9FBD-4C85-8F8C-CC68550B2344}" srcOrd="0" destOrd="0" presId="urn:microsoft.com/office/officeart/2005/8/layout/chevron2"/>
    <dgm:cxn modelId="{3793231B-CB36-44F3-BBE0-A3A21501F9FB}" type="presOf" srcId="{2ADEB1A5-2F63-4165-ADD5-9A19E0CF2E92}" destId="{EC069964-D9F0-439D-8616-C43BAA5903AC}" srcOrd="0" destOrd="0" presId="urn:microsoft.com/office/officeart/2005/8/layout/chevron2"/>
    <dgm:cxn modelId="{CD80D2C6-5E7F-473D-BC6B-BBCEBE756011}" type="presOf" srcId="{69F1F35A-8240-44F5-A442-2D6629A8AF7E}" destId="{097B94F0-D847-40AF-A6A2-5FC7CCFDCC26}" srcOrd="0" destOrd="1" presId="urn:microsoft.com/office/officeart/2005/8/layout/chevron2"/>
    <dgm:cxn modelId="{A52E55CA-AD28-43A4-8587-C180431903F2}" srcId="{8BA001DB-CD55-478E-A2BC-7A3C03BD4F8F}" destId="{F41FD238-489C-4844-8C28-1A7C1D71A7AC}" srcOrd="0" destOrd="0" parTransId="{84191D62-9E9B-4728-8753-ECD73CEB46DB}" sibTransId="{EDFFB04A-DB47-485B-AF2D-C998781C6BDE}"/>
    <dgm:cxn modelId="{5392259B-51D0-4FBA-936B-E2A76DED50DE}" type="presOf" srcId="{B163D128-9EB1-4573-ACB9-7C1461A3FBD0}" destId="{365FC572-F6F5-4499-AA20-C1A9080B767B}" srcOrd="0" destOrd="1" presId="urn:microsoft.com/office/officeart/2005/8/layout/chevron2"/>
    <dgm:cxn modelId="{00544C24-9263-46EE-BC49-2F78A74E18F4}" type="presOf" srcId="{A69629F7-03C1-4FD3-B3DD-E8A30E47F517}" destId="{7DC8E46D-D569-42E9-88AC-1E6ADAE7563B}" srcOrd="0" destOrd="0" presId="urn:microsoft.com/office/officeart/2005/8/layout/chevron2"/>
    <dgm:cxn modelId="{3FB16FF3-1D27-4EA5-9F48-A6415E1ED25C}" srcId="{5F6679AA-B594-4F24-8849-62A994C8D091}" destId="{DCAA6A52-BF9D-4483-91E3-09405971FF02}" srcOrd="1" destOrd="0" parTransId="{12E9F18F-BC35-4AA8-8E6A-87D2D41FD246}" sibTransId="{8AEE9C24-6C2E-4F41-B236-70344892BD75}"/>
    <dgm:cxn modelId="{1BBFE40D-2113-454D-BD6D-3BBFD6DA3FB2}" srcId="{A69629F7-03C1-4FD3-B3DD-E8A30E47F517}" destId="{371843DC-B798-4534-B1B8-8D38815BF135}" srcOrd="0" destOrd="0" parTransId="{723EC1F0-E095-4832-9F63-0733B8C64C04}" sibTransId="{B0AA84C3-D1A5-448D-B64A-B034198C24AB}"/>
    <dgm:cxn modelId="{1C2FB596-1388-4E63-92E1-CED80AB5555B}" type="presOf" srcId="{8BA001DB-CD55-478E-A2BC-7A3C03BD4F8F}" destId="{DBB83B1D-30FE-432B-8A8D-37F9478F333B}" srcOrd="0" destOrd="0" presId="urn:microsoft.com/office/officeart/2005/8/layout/chevron2"/>
    <dgm:cxn modelId="{60454BDD-7015-4932-BA27-734DA3187D47}" srcId="{7ACC6A87-1CE4-4447-8E32-BED4759C892E}" destId="{BEBC35D0-6EE8-49E1-8C11-CAB6F12796E4}" srcOrd="1" destOrd="0" parTransId="{2C5C67CF-ED7A-465C-AE60-01C3472184FD}" sibTransId="{844F0F5D-714A-49AE-A210-35F53487E1E9}"/>
    <dgm:cxn modelId="{F80AE6AB-4F45-4932-8E9A-B56F2E99B0C7}" srcId="{7ACC6A87-1CE4-4447-8E32-BED4759C892E}" destId="{2ADEB1A5-2F63-4165-ADD5-9A19E0CF2E92}" srcOrd="0" destOrd="0" parTransId="{87A0E652-AFA5-4F3A-A689-1A0FFA8A7F0D}" sibTransId="{0047BA5D-2EA7-45A0-8D09-5C2B698F7CE0}"/>
    <dgm:cxn modelId="{054BC048-E414-4474-A9DA-1D1AB3B96BE3}" type="presOf" srcId="{5F6679AA-B594-4F24-8849-62A994C8D091}" destId="{760CE41E-32AF-4DF7-8E27-5A5189ECC2D6}" srcOrd="0" destOrd="0" presId="urn:microsoft.com/office/officeart/2005/8/layout/chevron2"/>
    <dgm:cxn modelId="{AC9C4369-90BC-4261-BD61-E4C4D15B3ACE}" srcId="{DCAA6A52-BF9D-4483-91E3-09405971FF02}" destId="{54F7D64F-B8AD-4D01-A4E3-F14214460EB7}" srcOrd="0" destOrd="0" parTransId="{0BE2B20F-0B94-46B4-B28C-CB39D3208FA9}" sibTransId="{F524C1F9-79CE-417E-9DF4-D24BB7AC9F07}"/>
    <dgm:cxn modelId="{1C8F6E00-0385-49F2-819F-3E33C3ECD7DA}" type="presOf" srcId="{54F7D64F-B8AD-4D01-A4E3-F14214460EB7}" destId="{097B94F0-D847-40AF-A6A2-5FC7CCFDCC26}" srcOrd="0" destOrd="0" presId="urn:microsoft.com/office/officeart/2005/8/layout/chevron2"/>
    <dgm:cxn modelId="{DEB5976B-0189-4657-AA5B-FB8C50F930C9}" type="presOf" srcId="{7ACC6A87-1CE4-4447-8E32-BED4759C892E}" destId="{F3D4802D-5D3C-4E01-B534-53097D65302E}" srcOrd="0" destOrd="0" presId="urn:microsoft.com/office/officeart/2005/8/layout/chevron2"/>
    <dgm:cxn modelId="{58F0667A-C67C-4915-81E2-EDD4A3FE6AB7}" srcId="{5F6679AA-B594-4F24-8849-62A994C8D091}" destId="{8BA001DB-CD55-478E-A2BC-7A3C03BD4F8F}" srcOrd="0" destOrd="0" parTransId="{A5990083-CCC4-4DE0-93F2-9841DBED8355}" sibTransId="{7BB8DE73-B79A-48CE-9504-0BE6FC50CF76}"/>
    <dgm:cxn modelId="{0F9B600E-00D2-4517-9DC7-96FE8AB4B995}" type="presOf" srcId="{C60B3566-0398-47FD-897C-C4F59C0108B2}" destId="{365FC572-F6F5-4499-AA20-C1A9080B767B}" srcOrd="0" destOrd="2" presId="urn:microsoft.com/office/officeart/2005/8/layout/chevron2"/>
    <dgm:cxn modelId="{37A42397-D481-43F2-B7D4-47179698703E}" type="presOf" srcId="{BEBC35D0-6EE8-49E1-8C11-CAB6F12796E4}" destId="{EC069964-D9F0-439D-8616-C43BAA5903AC}" srcOrd="0" destOrd="1" presId="urn:microsoft.com/office/officeart/2005/8/layout/chevron2"/>
    <dgm:cxn modelId="{F9000E58-1E16-4B4D-85F2-2285B4D02104}" srcId="{8BA001DB-CD55-478E-A2BC-7A3C03BD4F8F}" destId="{B163D128-9EB1-4573-ACB9-7C1461A3FBD0}" srcOrd="1" destOrd="0" parTransId="{78A6DE99-5A17-4DB9-8474-52D68962BE3A}" sibTransId="{4C9D2707-8B1F-4C2F-B488-03C7F44A96DE}"/>
    <dgm:cxn modelId="{0DA65393-7413-4544-9834-E4FF7EDF3A84}" type="presOf" srcId="{DCAA6A52-BF9D-4483-91E3-09405971FF02}" destId="{E03CA09D-9E57-47D3-A86B-5ABF9336320A}" srcOrd="0" destOrd="0" presId="urn:microsoft.com/office/officeart/2005/8/layout/chevron2"/>
    <dgm:cxn modelId="{395929BA-32EE-423F-B43E-DD2808404AFF}" srcId="{8BA001DB-CD55-478E-A2BC-7A3C03BD4F8F}" destId="{C60B3566-0398-47FD-897C-C4F59C0108B2}" srcOrd="2" destOrd="0" parTransId="{5BCAF6FD-7692-4A13-8E55-AD100A9C7E00}" sibTransId="{08BD5C74-83C6-4E6F-B0A7-5AA93E7E99CA}"/>
    <dgm:cxn modelId="{69DFD85E-8EB2-45BC-8186-1AF8484136CB}" srcId="{5F6679AA-B594-4F24-8849-62A994C8D091}" destId="{7ACC6A87-1CE4-4447-8E32-BED4759C892E}" srcOrd="2" destOrd="0" parTransId="{71790216-6CB0-41D1-83A5-280CE1D938A4}" sibTransId="{97B9F183-F543-4C7C-B9CA-2CA384C712D6}"/>
    <dgm:cxn modelId="{00503A6A-053A-4251-8845-AFA2C0BEDCE7}" type="presOf" srcId="{F41FD238-489C-4844-8C28-1A7C1D71A7AC}" destId="{365FC572-F6F5-4499-AA20-C1A9080B767B}" srcOrd="0" destOrd="0" presId="urn:microsoft.com/office/officeart/2005/8/layout/chevron2"/>
    <dgm:cxn modelId="{B3B8D094-268D-42FD-B2AF-60EA0F855C9C}" srcId="{5F6679AA-B594-4F24-8849-62A994C8D091}" destId="{A69629F7-03C1-4FD3-B3DD-E8A30E47F517}" srcOrd="3" destOrd="0" parTransId="{C2090C59-9C72-42C8-9F62-E25E38F82AA2}" sibTransId="{615270F1-93FA-432A-85C4-50869CB40621}"/>
    <dgm:cxn modelId="{A8C97F87-E364-490A-B74A-A6309B1A5C16}" type="presParOf" srcId="{760CE41E-32AF-4DF7-8E27-5A5189ECC2D6}" destId="{674B9990-1C20-475E-9106-E49BF6D82B48}" srcOrd="0" destOrd="0" presId="urn:microsoft.com/office/officeart/2005/8/layout/chevron2"/>
    <dgm:cxn modelId="{BFA573D6-61D8-4546-8DDA-47D8E38C2AAF}" type="presParOf" srcId="{674B9990-1C20-475E-9106-E49BF6D82B48}" destId="{DBB83B1D-30FE-432B-8A8D-37F9478F333B}" srcOrd="0" destOrd="0" presId="urn:microsoft.com/office/officeart/2005/8/layout/chevron2"/>
    <dgm:cxn modelId="{47B47715-A5F3-44E8-8B8B-9F40C8F908B9}" type="presParOf" srcId="{674B9990-1C20-475E-9106-E49BF6D82B48}" destId="{365FC572-F6F5-4499-AA20-C1A9080B767B}" srcOrd="1" destOrd="0" presId="urn:microsoft.com/office/officeart/2005/8/layout/chevron2"/>
    <dgm:cxn modelId="{D40CE531-6C0E-4ACA-BE45-05A4AAA1904E}" type="presParOf" srcId="{760CE41E-32AF-4DF7-8E27-5A5189ECC2D6}" destId="{9F69FA7D-0FFC-4471-B75E-9DCE6E5EC73E}" srcOrd="1" destOrd="0" presId="urn:microsoft.com/office/officeart/2005/8/layout/chevron2"/>
    <dgm:cxn modelId="{5FB4A9E5-DD0F-467A-B7D4-40E24F2EE098}" type="presParOf" srcId="{760CE41E-32AF-4DF7-8E27-5A5189ECC2D6}" destId="{C1D5338F-0BA8-4D24-9B26-290E43C8A020}" srcOrd="2" destOrd="0" presId="urn:microsoft.com/office/officeart/2005/8/layout/chevron2"/>
    <dgm:cxn modelId="{1C179952-138E-44CF-B907-FB6A2D0BF3FF}" type="presParOf" srcId="{C1D5338F-0BA8-4D24-9B26-290E43C8A020}" destId="{E03CA09D-9E57-47D3-A86B-5ABF9336320A}" srcOrd="0" destOrd="0" presId="urn:microsoft.com/office/officeart/2005/8/layout/chevron2"/>
    <dgm:cxn modelId="{D2359B3A-159A-4C90-A3F2-7B3FFC1EC1DE}" type="presParOf" srcId="{C1D5338F-0BA8-4D24-9B26-290E43C8A020}" destId="{097B94F0-D847-40AF-A6A2-5FC7CCFDCC26}" srcOrd="1" destOrd="0" presId="urn:microsoft.com/office/officeart/2005/8/layout/chevron2"/>
    <dgm:cxn modelId="{E76912B1-7D0E-4738-920C-5478689CE272}" type="presParOf" srcId="{760CE41E-32AF-4DF7-8E27-5A5189ECC2D6}" destId="{FE73CB4B-82D2-49E0-BA21-44324B285FC4}" srcOrd="3" destOrd="0" presId="urn:microsoft.com/office/officeart/2005/8/layout/chevron2"/>
    <dgm:cxn modelId="{BEC80075-E574-4880-9182-0E5DB0A8C02D}" type="presParOf" srcId="{760CE41E-32AF-4DF7-8E27-5A5189ECC2D6}" destId="{131BCCEC-C29A-453D-BB62-A5957FF121C3}" srcOrd="4" destOrd="0" presId="urn:microsoft.com/office/officeart/2005/8/layout/chevron2"/>
    <dgm:cxn modelId="{FD6DC735-9ECB-494C-A3D9-2789E95B7310}" type="presParOf" srcId="{131BCCEC-C29A-453D-BB62-A5957FF121C3}" destId="{F3D4802D-5D3C-4E01-B534-53097D65302E}" srcOrd="0" destOrd="0" presId="urn:microsoft.com/office/officeart/2005/8/layout/chevron2"/>
    <dgm:cxn modelId="{16E9126B-87D1-4647-9524-359773BCFA8E}" type="presParOf" srcId="{131BCCEC-C29A-453D-BB62-A5957FF121C3}" destId="{EC069964-D9F0-439D-8616-C43BAA5903AC}" srcOrd="1" destOrd="0" presId="urn:microsoft.com/office/officeart/2005/8/layout/chevron2"/>
    <dgm:cxn modelId="{F3BF698C-6F9B-47BA-B381-E7B670AF8354}" type="presParOf" srcId="{760CE41E-32AF-4DF7-8E27-5A5189ECC2D6}" destId="{C49B2BBD-AC84-41B9-80DE-68362D71C985}" srcOrd="5" destOrd="0" presId="urn:microsoft.com/office/officeart/2005/8/layout/chevron2"/>
    <dgm:cxn modelId="{D188D6E4-CD73-4AC5-9416-ADCE7C5B44E2}" type="presParOf" srcId="{760CE41E-32AF-4DF7-8E27-5A5189ECC2D6}" destId="{E7EEC060-0947-453A-8B87-EBCE81EF0574}" srcOrd="6" destOrd="0" presId="urn:microsoft.com/office/officeart/2005/8/layout/chevron2"/>
    <dgm:cxn modelId="{DF6DC44F-B58C-4011-9C3A-6915A30C209D}" type="presParOf" srcId="{E7EEC060-0947-453A-8B87-EBCE81EF0574}" destId="{7DC8E46D-D569-42E9-88AC-1E6ADAE7563B}" srcOrd="0" destOrd="0" presId="urn:microsoft.com/office/officeart/2005/8/layout/chevron2"/>
    <dgm:cxn modelId="{883A62F6-FCE3-4548-8935-62BA472C6C91}" type="presParOf" srcId="{E7EEC060-0947-453A-8B87-EBCE81EF0574}" destId="{1A5F5CC5-9FBD-4C85-8F8C-CC68550B2344}" srcOrd="1" destOrd="0" presId="urn:microsoft.com/office/officeart/2005/8/layout/chevron2"/>
  </dgm:cxnLst>
  <dgm:bg/>
  <dgm:whole/>
</dgm:dataModel>
</file>

<file path=ppt/diagrams/data5.xml><?xml version="1.0" encoding="utf-8"?>
<dgm:dataModel xmlns:dgm="http://schemas.openxmlformats.org/drawingml/2006/diagram" xmlns:a="http://schemas.openxmlformats.org/drawingml/2006/main">
  <dgm:ptLst>
    <dgm:pt modelId="{A7ECE508-394D-4784-A5EC-DA8B74760C95}" type="doc">
      <dgm:prSet loTypeId="urn:microsoft.com/office/officeart/2005/8/layout/hProcess4" loCatId="process" qsTypeId="urn:microsoft.com/office/officeart/2005/8/quickstyle/simple1" qsCatId="simple" csTypeId="urn:microsoft.com/office/officeart/2005/8/colors/colorful3" csCatId="colorful" phldr="1"/>
      <dgm:spPr/>
      <dgm:t>
        <a:bodyPr/>
        <a:lstStyle/>
        <a:p>
          <a:endParaRPr lang="fr-FR"/>
        </a:p>
      </dgm:t>
    </dgm:pt>
    <dgm:pt modelId="{CFC54F96-D1A8-4319-A1AB-22D5A25AB072}">
      <dgm:prSet phldrT="[Texte]"/>
      <dgm:spPr/>
      <dgm:t>
        <a:bodyPr/>
        <a:lstStyle/>
        <a:p>
          <a:r>
            <a:rPr lang="fr-FR" dirty="0" smtClean="0"/>
            <a:t>Baisse de coûts de soins</a:t>
          </a:r>
          <a:endParaRPr lang="fr-FR" dirty="0"/>
        </a:p>
      </dgm:t>
    </dgm:pt>
    <dgm:pt modelId="{1120BB31-B8DA-432C-871F-547F3B4FDEE7}" type="parTrans" cxnId="{19F62B25-3D0C-4C80-AB38-4CDE3857DD5D}">
      <dgm:prSet/>
      <dgm:spPr/>
      <dgm:t>
        <a:bodyPr/>
        <a:lstStyle/>
        <a:p>
          <a:endParaRPr lang="fr-FR"/>
        </a:p>
      </dgm:t>
    </dgm:pt>
    <dgm:pt modelId="{4DAA049E-7C79-49FA-87D1-3BB4BFFE19CB}" type="sibTrans" cxnId="{19F62B25-3D0C-4C80-AB38-4CDE3857DD5D}">
      <dgm:prSet/>
      <dgm:spPr/>
      <dgm:t>
        <a:bodyPr/>
        <a:lstStyle/>
        <a:p>
          <a:endParaRPr lang="fr-FR"/>
        </a:p>
      </dgm:t>
    </dgm:pt>
    <dgm:pt modelId="{F095814B-16A5-4D92-BCF3-8AD59A5E0EA1}">
      <dgm:prSet phldrT="[Texte]" custT="1"/>
      <dgm:spPr/>
      <dgm:t>
        <a:bodyPr/>
        <a:lstStyle/>
        <a:p>
          <a:pPr algn="just"/>
          <a:r>
            <a:rPr lang="fr-FR" sz="1600" dirty="0" smtClean="0"/>
            <a:t>Inciter les prestataires à la rationalisation des soins à travers un fonds  </a:t>
          </a:r>
          <a:endParaRPr lang="fr-FR" sz="1400" dirty="0"/>
        </a:p>
      </dgm:t>
    </dgm:pt>
    <dgm:pt modelId="{BDF67AE2-B49C-4243-A279-28BDDA04A97B}" type="parTrans" cxnId="{89C7B75E-1247-4C4B-93E4-86D5058257E6}">
      <dgm:prSet/>
      <dgm:spPr/>
      <dgm:t>
        <a:bodyPr/>
        <a:lstStyle/>
        <a:p>
          <a:endParaRPr lang="fr-FR"/>
        </a:p>
      </dgm:t>
    </dgm:pt>
    <dgm:pt modelId="{2A26CF31-3C52-4446-B7BC-ADFEDC28B583}" type="sibTrans" cxnId="{89C7B75E-1247-4C4B-93E4-86D5058257E6}">
      <dgm:prSet/>
      <dgm:spPr/>
      <dgm:t>
        <a:bodyPr/>
        <a:lstStyle/>
        <a:p>
          <a:endParaRPr lang="fr-FR"/>
        </a:p>
      </dgm:t>
    </dgm:pt>
    <dgm:pt modelId="{0962B741-DC35-4046-AD97-C578DEA73DED}">
      <dgm:prSet phldrT="[Texte]"/>
      <dgm:spPr/>
      <dgm:t>
        <a:bodyPr/>
        <a:lstStyle/>
        <a:p>
          <a:r>
            <a:rPr lang="fr-FR" dirty="0" smtClean="0"/>
            <a:t>Casser</a:t>
          </a:r>
          <a:r>
            <a:rPr lang="fr-FR" baseline="0" dirty="0" smtClean="0"/>
            <a:t> les barrières financières</a:t>
          </a:r>
          <a:endParaRPr lang="fr-FR" dirty="0"/>
        </a:p>
      </dgm:t>
    </dgm:pt>
    <dgm:pt modelId="{D96C503E-D28D-4E7A-8406-7009C3351EA6}" type="parTrans" cxnId="{31700D43-D229-40C8-ABC0-40178B4A1CD6}">
      <dgm:prSet/>
      <dgm:spPr/>
      <dgm:t>
        <a:bodyPr/>
        <a:lstStyle/>
        <a:p>
          <a:endParaRPr lang="fr-FR"/>
        </a:p>
      </dgm:t>
    </dgm:pt>
    <dgm:pt modelId="{B1534F0A-B08F-49FA-B167-1D22B9D47A46}" type="sibTrans" cxnId="{31700D43-D229-40C8-ABC0-40178B4A1CD6}">
      <dgm:prSet/>
      <dgm:spPr/>
      <dgm:t>
        <a:bodyPr/>
        <a:lstStyle/>
        <a:p>
          <a:endParaRPr lang="fr-FR"/>
        </a:p>
      </dgm:t>
    </dgm:pt>
    <dgm:pt modelId="{F0EFA5D1-D56E-4850-B294-C35DC0BE448D}">
      <dgm:prSet phldrT="[Texte]" custT="1"/>
      <dgm:spPr/>
      <dgm:t>
        <a:bodyPr/>
        <a:lstStyle/>
        <a:p>
          <a:pPr algn="just"/>
          <a:r>
            <a:rPr lang="fr-FR" sz="1600" dirty="0" smtClean="0"/>
            <a:t>Augmentation de la fréquentation dans les formations  sanitaires</a:t>
          </a:r>
          <a:endParaRPr lang="fr-FR" sz="1600" dirty="0"/>
        </a:p>
      </dgm:t>
    </dgm:pt>
    <dgm:pt modelId="{6053902E-07B6-45B7-A49C-847F38899B72}" type="parTrans" cxnId="{C276AD1C-D12B-48A6-BC45-972DA967E136}">
      <dgm:prSet/>
      <dgm:spPr/>
      <dgm:t>
        <a:bodyPr/>
        <a:lstStyle/>
        <a:p>
          <a:endParaRPr lang="fr-FR"/>
        </a:p>
      </dgm:t>
    </dgm:pt>
    <dgm:pt modelId="{BB26CD38-832F-42F5-B5C0-AFD03BAE64FD}" type="sibTrans" cxnId="{C276AD1C-D12B-48A6-BC45-972DA967E136}">
      <dgm:prSet/>
      <dgm:spPr/>
      <dgm:t>
        <a:bodyPr/>
        <a:lstStyle/>
        <a:p>
          <a:endParaRPr lang="fr-FR"/>
        </a:p>
      </dgm:t>
    </dgm:pt>
    <dgm:pt modelId="{41748BAA-AAB8-4131-B403-F7AFA3F6B990}">
      <dgm:prSet phldrT="[Texte]"/>
      <dgm:spPr/>
      <dgm:t>
        <a:bodyPr/>
        <a:lstStyle/>
        <a:p>
          <a:r>
            <a:rPr lang="fr-FR" dirty="0" smtClean="0"/>
            <a:t>CSU</a:t>
          </a:r>
          <a:endParaRPr lang="fr-FR" dirty="0"/>
        </a:p>
      </dgm:t>
    </dgm:pt>
    <dgm:pt modelId="{44DBF779-3D72-493D-BBB2-6B3CF5890255}" type="parTrans" cxnId="{A61579F8-765B-4766-9488-CB20BFEFC0A6}">
      <dgm:prSet/>
      <dgm:spPr/>
      <dgm:t>
        <a:bodyPr/>
        <a:lstStyle/>
        <a:p>
          <a:endParaRPr lang="fr-FR"/>
        </a:p>
      </dgm:t>
    </dgm:pt>
    <dgm:pt modelId="{D174FD59-C905-423F-9A76-94B7F99A26D6}" type="sibTrans" cxnId="{A61579F8-765B-4766-9488-CB20BFEFC0A6}">
      <dgm:prSet/>
      <dgm:spPr/>
      <dgm:t>
        <a:bodyPr/>
        <a:lstStyle/>
        <a:p>
          <a:endParaRPr lang="fr-FR"/>
        </a:p>
      </dgm:t>
    </dgm:pt>
    <dgm:pt modelId="{0FF7742E-40E4-43AD-8681-7853DF924086}">
      <dgm:prSet phldrT="[Texte]" custT="1"/>
      <dgm:spPr/>
      <dgm:t>
        <a:bodyPr/>
        <a:lstStyle/>
        <a:p>
          <a:pPr algn="just"/>
          <a:r>
            <a:rPr lang="fr-FR" sz="1600" dirty="0" smtClean="0"/>
            <a:t>Faire de l’achat stratégique à travers un système de tiers pays</a:t>
          </a:r>
          <a:endParaRPr lang="fr-FR" sz="1600" dirty="0"/>
        </a:p>
      </dgm:t>
    </dgm:pt>
    <dgm:pt modelId="{F4E49155-0E06-4AB7-8E00-411389396A03}" type="parTrans" cxnId="{911DE27A-DB66-448E-971C-C88B8BA36280}">
      <dgm:prSet/>
      <dgm:spPr/>
      <dgm:t>
        <a:bodyPr/>
        <a:lstStyle/>
        <a:p>
          <a:endParaRPr lang="fr-FR"/>
        </a:p>
      </dgm:t>
    </dgm:pt>
    <dgm:pt modelId="{192BD8E8-A92C-4A5E-96BF-C60A2CB8EDCC}" type="sibTrans" cxnId="{911DE27A-DB66-448E-971C-C88B8BA36280}">
      <dgm:prSet/>
      <dgm:spPr/>
      <dgm:t>
        <a:bodyPr/>
        <a:lstStyle/>
        <a:p>
          <a:endParaRPr lang="fr-FR"/>
        </a:p>
      </dgm:t>
    </dgm:pt>
    <dgm:pt modelId="{41611259-497A-4A89-9F9B-E1D2969C0130}">
      <dgm:prSet phldrT="[Texte]"/>
      <dgm:spPr/>
      <dgm:t>
        <a:bodyPr/>
        <a:lstStyle/>
        <a:p>
          <a:pPr algn="l"/>
          <a:endParaRPr lang="fr-FR" sz="1200" dirty="0"/>
        </a:p>
      </dgm:t>
    </dgm:pt>
    <dgm:pt modelId="{9502E0DE-7139-41C4-A659-D4C6FDB205D8}" type="parTrans" cxnId="{E7A87DDB-21F4-4E82-947B-5FD0AE9613CC}">
      <dgm:prSet/>
      <dgm:spPr/>
      <dgm:t>
        <a:bodyPr/>
        <a:lstStyle/>
        <a:p>
          <a:endParaRPr lang="fr-FR"/>
        </a:p>
      </dgm:t>
    </dgm:pt>
    <dgm:pt modelId="{CD58074C-D743-48EF-B501-95F160B46172}" type="sibTrans" cxnId="{E7A87DDB-21F4-4E82-947B-5FD0AE9613CC}">
      <dgm:prSet/>
      <dgm:spPr/>
      <dgm:t>
        <a:bodyPr/>
        <a:lstStyle/>
        <a:p>
          <a:endParaRPr lang="fr-FR"/>
        </a:p>
      </dgm:t>
    </dgm:pt>
    <dgm:pt modelId="{BE793381-8329-4521-BA91-7BCED09A0248}">
      <dgm:prSet phldrT="[Texte]" custT="1"/>
      <dgm:spPr/>
      <dgm:t>
        <a:bodyPr/>
        <a:lstStyle/>
        <a:p>
          <a:pPr algn="l"/>
          <a:endParaRPr lang="fr-FR" sz="1400" dirty="0"/>
        </a:p>
      </dgm:t>
    </dgm:pt>
    <dgm:pt modelId="{586B97D0-D23E-4502-A115-1FE380568944}" type="parTrans" cxnId="{5F538141-80AE-4168-90C6-02536C2BF8A0}">
      <dgm:prSet/>
      <dgm:spPr/>
      <dgm:t>
        <a:bodyPr/>
        <a:lstStyle/>
        <a:p>
          <a:endParaRPr lang="fr-FR"/>
        </a:p>
      </dgm:t>
    </dgm:pt>
    <dgm:pt modelId="{7B3C143B-45B6-459A-9A9A-592700E4BCA2}" type="sibTrans" cxnId="{5F538141-80AE-4168-90C6-02536C2BF8A0}">
      <dgm:prSet/>
      <dgm:spPr/>
      <dgm:t>
        <a:bodyPr/>
        <a:lstStyle/>
        <a:p>
          <a:endParaRPr lang="fr-FR"/>
        </a:p>
      </dgm:t>
    </dgm:pt>
    <dgm:pt modelId="{76862AF6-862B-46E6-BF62-0679276021E1}">
      <dgm:prSet phldrT="[Texte]" custT="1"/>
      <dgm:spPr/>
      <dgm:t>
        <a:bodyPr/>
        <a:lstStyle/>
        <a:p>
          <a:pPr algn="l"/>
          <a:endParaRPr lang="fr-FR" sz="1400" dirty="0"/>
        </a:p>
      </dgm:t>
    </dgm:pt>
    <dgm:pt modelId="{016D851C-B478-4649-B914-02C61E984C85}" type="parTrans" cxnId="{5A8DC31B-F3B0-42AE-A6B3-D6A9C3C9D739}">
      <dgm:prSet/>
      <dgm:spPr/>
      <dgm:t>
        <a:bodyPr/>
        <a:lstStyle/>
        <a:p>
          <a:endParaRPr lang="fr-FR"/>
        </a:p>
      </dgm:t>
    </dgm:pt>
    <dgm:pt modelId="{000F5DB7-2F94-4426-93EA-D3351BB2EB9E}" type="sibTrans" cxnId="{5A8DC31B-F3B0-42AE-A6B3-D6A9C3C9D739}">
      <dgm:prSet/>
      <dgm:spPr/>
      <dgm:t>
        <a:bodyPr/>
        <a:lstStyle/>
        <a:p>
          <a:endParaRPr lang="fr-FR"/>
        </a:p>
      </dgm:t>
    </dgm:pt>
    <dgm:pt modelId="{7BCB1D63-66EA-44AF-97C9-0A48C5D3CF4B}" type="pres">
      <dgm:prSet presAssocID="{A7ECE508-394D-4784-A5EC-DA8B74760C95}" presName="Name0" presStyleCnt="0">
        <dgm:presLayoutVars>
          <dgm:dir/>
          <dgm:animLvl val="lvl"/>
          <dgm:resizeHandles val="exact"/>
        </dgm:presLayoutVars>
      </dgm:prSet>
      <dgm:spPr/>
      <dgm:t>
        <a:bodyPr/>
        <a:lstStyle/>
        <a:p>
          <a:endParaRPr lang="fr-FR"/>
        </a:p>
      </dgm:t>
    </dgm:pt>
    <dgm:pt modelId="{84D9F3CC-D054-48AD-93DB-90C199A7881A}" type="pres">
      <dgm:prSet presAssocID="{A7ECE508-394D-4784-A5EC-DA8B74760C95}" presName="tSp" presStyleCnt="0"/>
      <dgm:spPr/>
    </dgm:pt>
    <dgm:pt modelId="{4D50F9D9-114C-468F-ACC2-2620CC4BDB57}" type="pres">
      <dgm:prSet presAssocID="{A7ECE508-394D-4784-A5EC-DA8B74760C95}" presName="bSp" presStyleCnt="0"/>
      <dgm:spPr/>
    </dgm:pt>
    <dgm:pt modelId="{377204FA-B0A1-4226-BB28-C8CA54AE66F6}" type="pres">
      <dgm:prSet presAssocID="{A7ECE508-394D-4784-A5EC-DA8B74760C95}" presName="process" presStyleCnt="0"/>
      <dgm:spPr/>
    </dgm:pt>
    <dgm:pt modelId="{2098D889-0522-4E6E-B9EE-900E6B562F02}" type="pres">
      <dgm:prSet presAssocID="{CFC54F96-D1A8-4319-A1AB-22D5A25AB072}" presName="composite1" presStyleCnt="0"/>
      <dgm:spPr/>
    </dgm:pt>
    <dgm:pt modelId="{026EEFFC-0178-41BB-A615-9883729818AE}" type="pres">
      <dgm:prSet presAssocID="{CFC54F96-D1A8-4319-A1AB-22D5A25AB072}" presName="dummyNode1" presStyleLbl="node1" presStyleIdx="0" presStyleCnt="3"/>
      <dgm:spPr/>
    </dgm:pt>
    <dgm:pt modelId="{79FD7749-AEC5-4D53-BE0A-A793AF871DDB}" type="pres">
      <dgm:prSet presAssocID="{CFC54F96-D1A8-4319-A1AB-22D5A25AB072}" presName="childNode1" presStyleLbl="bgAcc1" presStyleIdx="0" presStyleCnt="3" custScaleX="162433" custScaleY="133472">
        <dgm:presLayoutVars>
          <dgm:bulletEnabled val="1"/>
        </dgm:presLayoutVars>
      </dgm:prSet>
      <dgm:spPr/>
      <dgm:t>
        <a:bodyPr/>
        <a:lstStyle/>
        <a:p>
          <a:endParaRPr lang="fr-FR"/>
        </a:p>
      </dgm:t>
    </dgm:pt>
    <dgm:pt modelId="{8DE1DABB-AD0E-4342-B5A6-0A40AB0C37E2}" type="pres">
      <dgm:prSet presAssocID="{CFC54F96-D1A8-4319-A1AB-22D5A25AB072}" presName="childNode1tx" presStyleLbl="bgAcc1" presStyleIdx="0" presStyleCnt="3">
        <dgm:presLayoutVars>
          <dgm:bulletEnabled val="1"/>
        </dgm:presLayoutVars>
      </dgm:prSet>
      <dgm:spPr/>
      <dgm:t>
        <a:bodyPr/>
        <a:lstStyle/>
        <a:p>
          <a:endParaRPr lang="fr-FR"/>
        </a:p>
      </dgm:t>
    </dgm:pt>
    <dgm:pt modelId="{76474F4C-2EA8-45CF-AFC4-1F064C95CDAE}" type="pres">
      <dgm:prSet presAssocID="{CFC54F96-D1A8-4319-A1AB-22D5A25AB072}" presName="parentNode1" presStyleLbl="node1" presStyleIdx="0" presStyleCnt="3" custScaleY="145898" custLinFactNeighborY="36325">
        <dgm:presLayoutVars>
          <dgm:chMax val="1"/>
          <dgm:bulletEnabled val="1"/>
        </dgm:presLayoutVars>
      </dgm:prSet>
      <dgm:spPr/>
      <dgm:t>
        <a:bodyPr/>
        <a:lstStyle/>
        <a:p>
          <a:endParaRPr lang="fr-FR"/>
        </a:p>
      </dgm:t>
    </dgm:pt>
    <dgm:pt modelId="{92FCBF7A-C686-4D17-8EB1-BFE5A61B61A0}" type="pres">
      <dgm:prSet presAssocID="{CFC54F96-D1A8-4319-A1AB-22D5A25AB072}" presName="connSite1" presStyleCnt="0"/>
      <dgm:spPr/>
    </dgm:pt>
    <dgm:pt modelId="{338E6D19-FA6A-4035-BD01-71E4B602C697}" type="pres">
      <dgm:prSet presAssocID="{4DAA049E-7C79-49FA-87D1-3BB4BFFE19CB}" presName="Name9" presStyleLbl="sibTrans2D1" presStyleIdx="0" presStyleCnt="2"/>
      <dgm:spPr/>
      <dgm:t>
        <a:bodyPr/>
        <a:lstStyle/>
        <a:p>
          <a:endParaRPr lang="fr-FR"/>
        </a:p>
      </dgm:t>
    </dgm:pt>
    <dgm:pt modelId="{B8F08BFC-C13D-4F9A-8532-D91C720427F5}" type="pres">
      <dgm:prSet presAssocID="{0962B741-DC35-4046-AD97-C578DEA73DED}" presName="composite2" presStyleCnt="0"/>
      <dgm:spPr/>
    </dgm:pt>
    <dgm:pt modelId="{FE640BD1-264A-49A7-8273-518633344440}" type="pres">
      <dgm:prSet presAssocID="{0962B741-DC35-4046-AD97-C578DEA73DED}" presName="dummyNode2" presStyleLbl="node1" presStyleIdx="0" presStyleCnt="3"/>
      <dgm:spPr/>
    </dgm:pt>
    <dgm:pt modelId="{59C37D6C-A8B2-464E-8B63-096CF283BC74}" type="pres">
      <dgm:prSet presAssocID="{0962B741-DC35-4046-AD97-C578DEA73DED}" presName="childNode2" presStyleLbl="bgAcc1" presStyleIdx="1" presStyleCnt="3" custScaleX="155242" custScaleY="133472">
        <dgm:presLayoutVars>
          <dgm:bulletEnabled val="1"/>
        </dgm:presLayoutVars>
      </dgm:prSet>
      <dgm:spPr/>
      <dgm:t>
        <a:bodyPr/>
        <a:lstStyle/>
        <a:p>
          <a:endParaRPr lang="fr-FR"/>
        </a:p>
      </dgm:t>
    </dgm:pt>
    <dgm:pt modelId="{4DA34713-AF6A-41DD-AABD-29FAC818C5F8}" type="pres">
      <dgm:prSet presAssocID="{0962B741-DC35-4046-AD97-C578DEA73DED}" presName="childNode2tx" presStyleLbl="bgAcc1" presStyleIdx="1" presStyleCnt="3">
        <dgm:presLayoutVars>
          <dgm:bulletEnabled val="1"/>
        </dgm:presLayoutVars>
      </dgm:prSet>
      <dgm:spPr/>
      <dgm:t>
        <a:bodyPr/>
        <a:lstStyle/>
        <a:p>
          <a:endParaRPr lang="fr-FR"/>
        </a:p>
      </dgm:t>
    </dgm:pt>
    <dgm:pt modelId="{9175C580-09FC-46ED-86DF-F2FEA3DAA7C0}" type="pres">
      <dgm:prSet presAssocID="{0962B741-DC35-4046-AD97-C578DEA73DED}" presName="parentNode2" presStyleLbl="node1" presStyleIdx="1" presStyleCnt="3" custScaleY="135725" custLinFactNeighborY="-31238">
        <dgm:presLayoutVars>
          <dgm:chMax val="0"/>
          <dgm:bulletEnabled val="1"/>
        </dgm:presLayoutVars>
      </dgm:prSet>
      <dgm:spPr/>
      <dgm:t>
        <a:bodyPr/>
        <a:lstStyle/>
        <a:p>
          <a:endParaRPr lang="fr-FR"/>
        </a:p>
      </dgm:t>
    </dgm:pt>
    <dgm:pt modelId="{8A475295-27BB-4570-AEB4-AD0ACD51953C}" type="pres">
      <dgm:prSet presAssocID="{0962B741-DC35-4046-AD97-C578DEA73DED}" presName="connSite2" presStyleCnt="0"/>
      <dgm:spPr/>
    </dgm:pt>
    <dgm:pt modelId="{1504B5A0-BD1B-47AA-ABA5-E99823013CC6}" type="pres">
      <dgm:prSet presAssocID="{B1534F0A-B08F-49FA-B167-1D22B9D47A46}" presName="Name18" presStyleLbl="sibTrans2D1" presStyleIdx="1" presStyleCnt="2"/>
      <dgm:spPr/>
      <dgm:t>
        <a:bodyPr/>
        <a:lstStyle/>
        <a:p>
          <a:endParaRPr lang="fr-FR"/>
        </a:p>
      </dgm:t>
    </dgm:pt>
    <dgm:pt modelId="{4F71008C-3F92-43E0-81AA-DA635B9AAA78}" type="pres">
      <dgm:prSet presAssocID="{41748BAA-AAB8-4131-B403-F7AFA3F6B990}" presName="composite1" presStyleCnt="0"/>
      <dgm:spPr/>
    </dgm:pt>
    <dgm:pt modelId="{5CF078AB-0954-4584-8550-E79FD61ECB87}" type="pres">
      <dgm:prSet presAssocID="{41748BAA-AAB8-4131-B403-F7AFA3F6B990}" presName="dummyNode1" presStyleLbl="node1" presStyleIdx="1" presStyleCnt="3"/>
      <dgm:spPr/>
    </dgm:pt>
    <dgm:pt modelId="{800FD5AE-561A-48BF-9A02-C06C1F6D94E9}" type="pres">
      <dgm:prSet presAssocID="{41748BAA-AAB8-4131-B403-F7AFA3F6B990}" presName="childNode1" presStyleLbl="bgAcc1" presStyleIdx="2" presStyleCnt="3" custScaleX="137519" custScaleY="123938">
        <dgm:presLayoutVars>
          <dgm:bulletEnabled val="1"/>
        </dgm:presLayoutVars>
      </dgm:prSet>
      <dgm:spPr/>
      <dgm:t>
        <a:bodyPr/>
        <a:lstStyle/>
        <a:p>
          <a:endParaRPr lang="fr-FR"/>
        </a:p>
      </dgm:t>
    </dgm:pt>
    <dgm:pt modelId="{660D8A2F-6A03-4EB7-935C-F19785F99CD2}" type="pres">
      <dgm:prSet presAssocID="{41748BAA-AAB8-4131-B403-F7AFA3F6B990}" presName="childNode1tx" presStyleLbl="bgAcc1" presStyleIdx="2" presStyleCnt="3">
        <dgm:presLayoutVars>
          <dgm:bulletEnabled val="1"/>
        </dgm:presLayoutVars>
      </dgm:prSet>
      <dgm:spPr/>
      <dgm:t>
        <a:bodyPr/>
        <a:lstStyle/>
        <a:p>
          <a:endParaRPr lang="fr-FR"/>
        </a:p>
      </dgm:t>
    </dgm:pt>
    <dgm:pt modelId="{6CC4D362-0204-40D5-8102-8F12763FCC18}" type="pres">
      <dgm:prSet presAssocID="{41748BAA-AAB8-4131-B403-F7AFA3F6B990}" presName="parentNode1" presStyleLbl="node1" presStyleIdx="2" presStyleCnt="3" custScaleY="145898" custLinFactNeighborX="8632" custLinFactNeighborY="13455">
        <dgm:presLayoutVars>
          <dgm:chMax val="1"/>
          <dgm:bulletEnabled val="1"/>
        </dgm:presLayoutVars>
      </dgm:prSet>
      <dgm:spPr/>
      <dgm:t>
        <a:bodyPr/>
        <a:lstStyle/>
        <a:p>
          <a:endParaRPr lang="fr-FR"/>
        </a:p>
      </dgm:t>
    </dgm:pt>
    <dgm:pt modelId="{00832A78-F048-4E90-99FF-A4EE37413F0B}" type="pres">
      <dgm:prSet presAssocID="{41748BAA-AAB8-4131-B403-F7AFA3F6B990}" presName="connSite1" presStyleCnt="0"/>
      <dgm:spPr/>
    </dgm:pt>
  </dgm:ptLst>
  <dgm:cxnLst>
    <dgm:cxn modelId="{63DDEBFE-F557-4159-8007-DE6983C3BD02}" type="presOf" srcId="{4DAA049E-7C79-49FA-87D1-3BB4BFFE19CB}" destId="{338E6D19-FA6A-4035-BD01-71E4B602C697}" srcOrd="0" destOrd="0" presId="urn:microsoft.com/office/officeart/2005/8/layout/hProcess4"/>
    <dgm:cxn modelId="{89C7B75E-1247-4C4B-93E4-86D5058257E6}" srcId="{CFC54F96-D1A8-4319-A1AB-22D5A25AB072}" destId="{F095814B-16A5-4D92-BCF3-8AD59A5E0EA1}" srcOrd="2" destOrd="0" parTransId="{BDF67AE2-B49C-4243-A279-28BDDA04A97B}" sibTransId="{2A26CF31-3C52-4446-B7BC-ADFEDC28B583}"/>
    <dgm:cxn modelId="{F3A5B05F-BBF5-4B9D-984B-137765416106}" type="presOf" srcId="{76862AF6-862B-46E6-BF62-0679276021E1}" destId="{8DE1DABB-AD0E-4342-B5A6-0A40AB0C37E2}" srcOrd="1" destOrd="1" presId="urn:microsoft.com/office/officeart/2005/8/layout/hProcess4"/>
    <dgm:cxn modelId="{A61579F8-765B-4766-9488-CB20BFEFC0A6}" srcId="{A7ECE508-394D-4784-A5EC-DA8B74760C95}" destId="{41748BAA-AAB8-4131-B403-F7AFA3F6B990}" srcOrd="2" destOrd="0" parTransId="{44DBF779-3D72-493D-BBB2-6B3CF5890255}" sibTransId="{D174FD59-C905-423F-9A76-94B7F99A26D6}"/>
    <dgm:cxn modelId="{E7A87DDB-21F4-4E82-947B-5FD0AE9613CC}" srcId="{CFC54F96-D1A8-4319-A1AB-22D5A25AB072}" destId="{41611259-497A-4A89-9F9B-E1D2969C0130}" srcOrd="3" destOrd="0" parTransId="{9502E0DE-7139-41C4-A659-D4C6FDB205D8}" sibTransId="{CD58074C-D743-48EF-B501-95F160B46172}"/>
    <dgm:cxn modelId="{DCD04EB2-B0EA-4555-980F-58958B7353EE}" type="presOf" srcId="{BE793381-8329-4521-BA91-7BCED09A0248}" destId="{8DE1DABB-AD0E-4342-B5A6-0A40AB0C37E2}" srcOrd="1" destOrd="0" presId="urn:microsoft.com/office/officeart/2005/8/layout/hProcess4"/>
    <dgm:cxn modelId="{C276AD1C-D12B-48A6-BC45-972DA967E136}" srcId="{0962B741-DC35-4046-AD97-C578DEA73DED}" destId="{F0EFA5D1-D56E-4850-B294-C35DC0BE448D}" srcOrd="0" destOrd="0" parTransId="{6053902E-07B6-45B7-A49C-847F38899B72}" sibTransId="{BB26CD38-832F-42F5-B5C0-AFD03BAE64FD}"/>
    <dgm:cxn modelId="{5D4F4118-B151-4211-BB57-D10EF1F37187}" type="presOf" srcId="{F095814B-16A5-4D92-BCF3-8AD59A5E0EA1}" destId="{79FD7749-AEC5-4D53-BE0A-A793AF871DDB}" srcOrd="0" destOrd="2" presId="urn:microsoft.com/office/officeart/2005/8/layout/hProcess4"/>
    <dgm:cxn modelId="{6033EEA8-15E9-4727-81FA-A0ED03431134}" type="presOf" srcId="{F0EFA5D1-D56E-4850-B294-C35DC0BE448D}" destId="{59C37D6C-A8B2-464E-8B63-096CF283BC74}" srcOrd="0" destOrd="0" presId="urn:microsoft.com/office/officeart/2005/8/layout/hProcess4"/>
    <dgm:cxn modelId="{8413C601-D273-4FDE-9067-08872D8B3950}" type="presOf" srcId="{F0EFA5D1-D56E-4850-B294-C35DC0BE448D}" destId="{4DA34713-AF6A-41DD-AABD-29FAC818C5F8}" srcOrd="1" destOrd="0" presId="urn:microsoft.com/office/officeart/2005/8/layout/hProcess4"/>
    <dgm:cxn modelId="{911DE27A-DB66-448E-971C-C88B8BA36280}" srcId="{41748BAA-AAB8-4131-B403-F7AFA3F6B990}" destId="{0FF7742E-40E4-43AD-8681-7853DF924086}" srcOrd="0" destOrd="0" parTransId="{F4E49155-0E06-4AB7-8E00-411389396A03}" sibTransId="{192BD8E8-A92C-4A5E-96BF-C60A2CB8EDCC}"/>
    <dgm:cxn modelId="{D6298550-4FA6-4484-B1E0-B76AAE0CC3CF}" type="presOf" srcId="{BE793381-8329-4521-BA91-7BCED09A0248}" destId="{79FD7749-AEC5-4D53-BE0A-A793AF871DDB}" srcOrd="0" destOrd="0" presId="urn:microsoft.com/office/officeart/2005/8/layout/hProcess4"/>
    <dgm:cxn modelId="{358786FC-F507-475E-B773-D53176DAB03C}" type="presOf" srcId="{F095814B-16A5-4D92-BCF3-8AD59A5E0EA1}" destId="{8DE1DABB-AD0E-4342-B5A6-0A40AB0C37E2}" srcOrd="1" destOrd="2" presId="urn:microsoft.com/office/officeart/2005/8/layout/hProcess4"/>
    <dgm:cxn modelId="{2B7943EA-A914-4138-97A3-1244F336FA1A}" type="presOf" srcId="{B1534F0A-B08F-49FA-B167-1D22B9D47A46}" destId="{1504B5A0-BD1B-47AA-ABA5-E99823013CC6}" srcOrd="0" destOrd="0" presId="urn:microsoft.com/office/officeart/2005/8/layout/hProcess4"/>
    <dgm:cxn modelId="{47DFFC45-4FEC-4DF6-9761-4E7833FB48EC}" type="presOf" srcId="{76862AF6-862B-46E6-BF62-0679276021E1}" destId="{79FD7749-AEC5-4D53-BE0A-A793AF871DDB}" srcOrd="0" destOrd="1" presId="urn:microsoft.com/office/officeart/2005/8/layout/hProcess4"/>
    <dgm:cxn modelId="{9680B736-0882-49EB-A21E-BBE9A2C6E2E2}" type="presOf" srcId="{41611259-497A-4A89-9F9B-E1D2969C0130}" destId="{79FD7749-AEC5-4D53-BE0A-A793AF871DDB}" srcOrd="0" destOrd="3" presId="urn:microsoft.com/office/officeart/2005/8/layout/hProcess4"/>
    <dgm:cxn modelId="{E3E7DDF4-D514-4573-BF35-BB9BDAF5F2DF}" type="presOf" srcId="{41748BAA-AAB8-4131-B403-F7AFA3F6B990}" destId="{6CC4D362-0204-40D5-8102-8F12763FCC18}" srcOrd="0" destOrd="0" presId="urn:microsoft.com/office/officeart/2005/8/layout/hProcess4"/>
    <dgm:cxn modelId="{19F62B25-3D0C-4C80-AB38-4CDE3857DD5D}" srcId="{A7ECE508-394D-4784-A5EC-DA8B74760C95}" destId="{CFC54F96-D1A8-4319-A1AB-22D5A25AB072}" srcOrd="0" destOrd="0" parTransId="{1120BB31-B8DA-432C-871F-547F3B4FDEE7}" sibTransId="{4DAA049E-7C79-49FA-87D1-3BB4BFFE19CB}"/>
    <dgm:cxn modelId="{B152FBE1-C8AC-4DE8-AF22-E729B0879AF6}" type="presOf" srcId="{0FF7742E-40E4-43AD-8681-7853DF924086}" destId="{800FD5AE-561A-48BF-9A02-C06C1F6D94E9}" srcOrd="0" destOrd="0" presId="urn:microsoft.com/office/officeart/2005/8/layout/hProcess4"/>
    <dgm:cxn modelId="{5A8DC31B-F3B0-42AE-A6B3-D6A9C3C9D739}" srcId="{CFC54F96-D1A8-4319-A1AB-22D5A25AB072}" destId="{76862AF6-862B-46E6-BF62-0679276021E1}" srcOrd="1" destOrd="0" parTransId="{016D851C-B478-4649-B914-02C61E984C85}" sibTransId="{000F5DB7-2F94-4426-93EA-D3351BB2EB9E}"/>
    <dgm:cxn modelId="{5F538141-80AE-4168-90C6-02536C2BF8A0}" srcId="{CFC54F96-D1A8-4319-A1AB-22D5A25AB072}" destId="{BE793381-8329-4521-BA91-7BCED09A0248}" srcOrd="0" destOrd="0" parTransId="{586B97D0-D23E-4502-A115-1FE380568944}" sibTransId="{7B3C143B-45B6-459A-9A9A-592700E4BCA2}"/>
    <dgm:cxn modelId="{C843B13D-B509-41CA-AED2-EACCD9E57651}" type="presOf" srcId="{A7ECE508-394D-4784-A5EC-DA8B74760C95}" destId="{7BCB1D63-66EA-44AF-97C9-0A48C5D3CF4B}" srcOrd="0" destOrd="0" presId="urn:microsoft.com/office/officeart/2005/8/layout/hProcess4"/>
    <dgm:cxn modelId="{31700D43-D229-40C8-ABC0-40178B4A1CD6}" srcId="{A7ECE508-394D-4784-A5EC-DA8B74760C95}" destId="{0962B741-DC35-4046-AD97-C578DEA73DED}" srcOrd="1" destOrd="0" parTransId="{D96C503E-D28D-4E7A-8406-7009C3351EA6}" sibTransId="{B1534F0A-B08F-49FA-B167-1D22B9D47A46}"/>
    <dgm:cxn modelId="{C4C2E655-DA26-49BC-BC27-B9046BEE13E5}" type="presOf" srcId="{0FF7742E-40E4-43AD-8681-7853DF924086}" destId="{660D8A2F-6A03-4EB7-935C-F19785F99CD2}" srcOrd="1" destOrd="0" presId="urn:microsoft.com/office/officeart/2005/8/layout/hProcess4"/>
    <dgm:cxn modelId="{B921C8D8-ED22-4DA2-AF78-BE97A4879E2D}" type="presOf" srcId="{0962B741-DC35-4046-AD97-C578DEA73DED}" destId="{9175C580-09FC-46ED-86DF-F2FEA3DAA7C0}" srcOrd="0" destOrd="0" presId="urn:microsoft.com/office/officeart/2005/8/layout/hProcess4"/>
    <dgm:cxn modelId="{45E2D610-43FF-4707-A594-9602512ABABC}" type="presOf" srcId="{41611259-497A-4A89-9F9B-E1D2969C0130}" destId="{8DE1DABB-AD0E-4342-B5A6-0A40AB0C37E2}" srcOrd="1" destOrd="3" presId="urn:microsoft.com/office/officeart/2005/8/layout/hProcess4"/>
    <dgm:cxn modelId="{4E24A6C7-9AA5-4957-ADDC-E199116A4E62}" type="presOf" srcId="{CFC54F96-D1A8-4319-A1AB-22D5A25AB072}" destId="{76474F4C-2EA8-45CF-AFC4-1F064C95CDAE}" srcOrd="0" destOrd="0" presId="urn:microsoft.com/office/officeart/2005/8/layout/hProcess4"/>
    <dgm:cxn modelId="{E7E99037-A04E-499C-93AD-F641416E438B}" type="presParOf" srcId="{7BCB1D63-66EA-44AF-97C9-0A48C5D3CF4B}" destId="{84D9F3CC-D054-48AD-93DB-90C199A7881A}" srcOrd="0" destOrd="0" presId="urn:microsoft.com/office/officeart/2005/8/layout/hProcess4"/>
    <dgm:cxn modelId="{960A6FF9-411B-4A96-A945-22863B0E3FB6}" type="presParOf" srcId="{7BCB1D63-66EA-44AF-97C9-0A48C5D3CF4B}" destId="{4D50F9D9-114C-468F-ACC2-2620CC4BDB57}" srcOrd="1" destOrd="0" presId="urn:microsoft.com/office/officeart/2005/8/layout/hProcess4"/>
    <dgm:cxn modelId="{6CF86F25-3127-47ED-BC18-5234D6FE6D1C}" type="presParOf" srcId="{7BCB1D63-66EA-44AF-97C9-0A48C5D3CF4B}" destId="{377204FA-B0A1-4226-BB28-C8CA54AE66F6}" srcOrd="2" destOrd="0" presId="urn:microsoft.com/office/officeart/2005/8/layout/hProcess4"/>
    <dgm:cxn modelId="{605BBB4C-015D-4F36-9D7A-CC957D85A2CD}" type="presParOf" srcId="{377204FA-B0A1-4226-BB28-C8CA54AE66F6}" destId="{2098D889-0522-4E6E-B9EE-900E6B562F02}" srcOrd="0" destOrd="0" presId="urn:microsoft.com/office/officeart/2005/8/layout/hProcess4"/>
    <dgm:cxn modelId="{EBDB62AD-5018-45F9-9C43-4AA0A1369363}" type="presParOf" srcId="{2098D889-0522-4E6E-B9EE-900E6B562F02}" destId="{026EEFFC-0178-41BB-A615-9883729818AE}" srcOrd="0" destOrd="0" presId="urn:microsoft.com/office/officeart/2005/8/layout/hProcess4"/>
    <dgm:cxn modelId="{A4988B06-498C-4728-BFB1-03C42F790201}" type="presParOf" srcId="{2098D889-0522-4E6E-B9EE-900E6B562F02}" destId="{79FD7749-AEC5-4D53-BE0A-A793AF871DDB}" srcOrd="1" destOrd="0" presId="urn:microsoft.com/office/officeart/2005/8/layout/hProcess4"/>
    <dgm:cxn modelId="{DDDEB0D2-F684-405B-9084-22E520FA3717}" type="presParOf" srcId="{2098D889-0522-4E6E-B9EE-900E6B562F02}" destId="{8DE1DABB-AD0E-4342-B5A6-0A40AB0C37E2}" srcOrd="2" destOrd="0" presId="urn:microsoft.com/office/officeart/2005/8/layout/hProcess4"/>
    <dgm:cxn modelId="{F1DDE8D1-1840-483B-8B77-5578B4E5360A}" type="presParOf" srcId="{2098D889-0522-4E6E-B9EE-900E6B562F02}" destId="{76474F4C-2EA8-45CF-AFC4-1F064C95CDAE}" srcOrd="3" destOrd="0" presId="urn:microsoft.com/office/officeart/2005/8/layout/hProcess4"/>
    <dgm:cxn modelId="{5CECAAA2-FA00-41C9-AB28-A26D46EC5238}" type="presParOf" srcId="{2098D889-0522-4E6E-B9EE-900E6B562F02}" destId="{92FCBF7A-C686-4D17-8EB1-BFE5A61B61A0}" srcOrd="4" destOrd="0" presId="urn:microsoft.com/office/officeart/2005/8/layout/hProcess4"/>
    <dgm:cxn modelId="{EB58DABC-EC8E-47AB-BA04-8FC46D461CEA}" type="presParOf" srcId="{377204FA-B0A1-4226-BB28-C8CA54AE66F6}" destId="{338E6D19-FA6A-4035-BD01-71E4B602C697}" srcOrd="1" destOrd="0" presId="urn:microsoft.com/office/officeart/2005/8/layout/hProcess4"/>
    <dgm:cxn modelId="{61D4D076-280D-41FB-90D8-C7A8414B6E84}" type="presParOf" srcId="{377204FA-B0A1-4226-BB28-C8CA54AE66F6}" destId="{B8F08BFC-C13D-4F9A-8532-D91C720427F5}" srcOrd="2" destOrd="0" presId="urn:microsoft.com/office/officeart/2005/8/layout/hProcess4"/>
    <dgm:cxn modelId="{EAA9AC8E-820B-4E1F-9F17-E633E765D6C8}" type="presParOf" srcId="{B8F08BFC-C13D-4F9A-8532-D91C720427F5}" destId="{FE640BD1-264A-49A7-8273-518633344440}" srcOrd="0" destOrd="0" presId="urn:microsoft.com/office/officeart/2005/8/layout/hProcess4"/>
    <dgm:cxn modelId="{5C090CB5-8FCF-442A-B821-FA9707A90516}" type="presParOf" srcId="{B8F08BFC-C13D-4F9A-8532-D91C720427F5}" destId="{59C37D6C-A8B2-464E-8B63-096CF283BC74}" srcOrd="1" destOrd="0" presId="urn:microsoft.com/office/officeart/2005/8/layout/hProcess4"/>
    <dgm:cxn modelId="{DF359223-8985-44E5-9C71-83B47B74337B}" type="presParOf" srcId="{B8F08BFC-C13D-4F9A-8532-D91C720427F5}" destId="{4DA34713-AF6A-41DD-AABD-29FAC818C5F8}" srcOrd="2" destOrd="0" presId="urn:microsoft.com/office/officeart/2005/8/layout/hProcess4"/>
    <dgm:cxn modelId="{217EFE4E-D8F4-4208-81B5-3A443A4D4FB3}" type="presParOf" srcId="{B8F08BFC-C13D-4F9A-8532-D91C720427F5}" destId="{9175C580-09FC-46ED-86DF-F2FEA3DAA7C0}" srcOrd="3" destOrd="0" presId="urn:microsoft.com/office/officeart/2005/8/layout/hProcess4"/>
    <dgm:cxn modelId="{B3E847C8-664D-4DA4-8322-70EB7E519838}" type="presParOf" srcId="{B8F08BFC-C13D-4F9A-8532-D91C720427F5}" destId="{8A475295-27BB-4570-AEB4-AD0ACD51953C}" srcOrd="4" destOrd="0" presId="urn:microsoft.com/office/officeart/2005/8/layout/hProcess4"/>
    <dgm:cxn modelId="{D2EE395D-0CEA-4A55-8F37-9E4C598DB86F}" type="presParOf" srcId="{377204FA-B0A1-4226-BB28-C8CA54AE66F6}" destId="{1504B5A0-BD1B-47AA-ABA5-E99823013CC6}" srcOrd="3" destOrd="0" presId="urn:microsoft.com/office/officeart/2005/8/layout/hProcess4"/>
    <dgm:cxn modelId="{378A3552-26B3-463F-ABA9-A66F1B135518}" type="presParOf" srcId="{377204FA-B0A1-4226-BB28-C8CA54AE66F6}" destId="{4F71008C-3F92-43E0-81AA-DA635B9AAA78}" srcOrd="4" destOrd="0" presId="urn:microsoft.com/office/officeart/2005/8/layout/hProcess4"/>
    <dgm:cxn modelId="{2364F094-D394-4487-9922-CD57E38B90E6}" type="presParOf" srcId="{4F71008C-3F92-43E0-81AA-DA635B9AAA78}" destId="{5CF078AB-0954-4584-8550-E79FD61ECB87}" srcOrd="0" destOrd="0" presId="urn:microsoft.com/office/officeart/2005/8/layout/hProcess4"/>
    <dgm:cxn modelId="{66C95EB5-6F67-4A39-B4F8-68DB2B0AE33A}" type="presParOf" srcId="{4F71008C-3F92-43E0-81AA-DA635B9AAA78}" destId="{800FD5AE-561A-48BF-9A02-C06C1F6D94E9}" srcOrd="1" destOrd="0" presId="urn:microsoft.com/office/officeart/2005/8/layout/hProcess4"/>
    <dgm:cxn modelId="{65C2F2A7-DCE9-41DC-9128-3B3968D873C1}" type="presParOf" srcId="{4F71008C-3F92-43E0-81AA-DA635B9AAA78}" destId="{660D8A2F-6A03-4EB7-935C-F19785F99CD2}" srcOrd="2" destOrd="0" presId="urn:microsoft.com/office/officeart/2005/8/layout/hProcess4"/>
    <dgm:cxn modelId="{4F9EF3A1-845C-499C-9353-A839CE5CBE7C}" type="presParOf" srcId="{4F71008C-3F92-43E0-81AA-DA635B9AAA78}" destId="{6CC4D362-0204-40D5-8102-8F12763FCC18}" srcOrd="3" destOrd="0" presId="urn:microsoft.com/office/officeart/2005/8/layout/hProcess4"/>
    <dgm:cxn modelId="{87476E22-9A23-42F1-BBCA-00875C9C3ED3}" type="presParOf" srcId="{4F71008C-3F92-43E0-81AA-DA635B9AAA78}" destId="{00832A78-F048-4E90-99FF-A4EE37413F0B}" srcOrd="4" destOrd="0" presId="urn:microsoft.com/office/officeart/2005/8/layout/h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FD40E9-A8E7-4187-B5C4-C0B063567092}" type="datetimeFigureOut">
              <a:rPr lang="fr-FR" smtClean="0"/>
              <a:pPr/>
              <a:t>12/03/2019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828773-2911-4FF3-B608-10FE6891A23A}" type="slidenum">
              <a:rPr lang="fr-FR" smtClean="0"/>
              <a:pPr/>
              <a:t>‹N°›</a:t>
            </a:fld>
            <a:endParaRPr lang="fr-FR"/>
          </a:p>
        </p:txBody>
      </p:sp>
    </p:spTree>
    <p:extLst>
      <p:ext uri="{BB962C8B-B14F-4D97-AF65-F5344CB8AC3E}">
        <p14:creationId xmlns="" xmlns:p14="http://schemas.microsoft.com/office/powerpoint/2010/main" val="408070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fr-FR" dirty="0" smtClean="0"/>
              <a:t>Cliquez et modifiez le titre</a:t>
            </a:r>
            <a:endParaRPr dirty="0"/>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solidFill>
                <a:prstClr val="black">
                  <a:lumMod val="65000"/>
                  <a:lumOff val="35000"/>
                </a:prstClr>
              </a:solidFill>
              <a:latin typeface="Rockwell"/>
            </a:endParaRPr>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rgbClr val="663366">
                    <a:lumMod val="60000"/>
                    <a:lumOff val="40000"/>
                  </a:srgbClr>
                </a:solidFill>
                <a:latin typeface="Rockwe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Tree>
    <p:extLst>
      <p:ext uri="{BB962C8B-B14F-4D97-AF65-F5344CB8AC3E}">
        <p14:creationId xmlns="" xmlns:p14="http://schemas.microsoft.com/office/powerpoint/2010/main" val="117028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us">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Tree>
    <p:extLst>
      <p:ext uri="{BB962C8B-B14F-4D97-AF65-F5344CB8AC3E}">
        <p14:creationId xmlns="" xmlns:p14="http://schemas.microsoft.com/office/powerpoint/2010/main" val="1318496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4" name="Footer Placeholder 3"/>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5" name="Slide Number Placeholder 4"/>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Tree>
    <p:extLst>
      <p:ext uri="{BB962C8B-B14F-4D97-AF65-F5344CB8AC3E}">
        <p14:creationId xmlns="" xmlns:p14="http://schemas.microsoft.com/office/powerpoint/2010/main" val="478435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de">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Date Placeholder 1"/>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3" name="Footer Placeholder 2"/>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4" name="Slide Number Placeholder 3"/>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Tree>
    <p:extLst>
      <p:ext uri="{BB962C8B-B14F-4D97-AF65-F5344CB8AC3E}">
        <p14:creationId xmlns="" xmlns:p14="http://schemas.microsoft.com/office/powerpoint/2010/main" val="1279901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fr-FR" smtClean="0"/>
              <a:t>Cliquez et modifiez le titre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a:xfrm>
            <a:off x="3859305" y="6423585"/>
            <a:ext cx="3316941" cy="365125"/>
          </a:xfrm>
        </p:spPr>
        <p:txBody>
          <a:bodyPr/>
          <a:lstStyle/>
          <a:p>
            <a:endParaRPr lang="en-US">
              <a:solidFill>
                <a:prstClr val="black">
                  <a:lumMod val="65000"/>
                  <a:lumOff val="35000"/>
                </a:prstClr>
              </a:solidFill>
              <a:latin typeface="Rockwell"/>
            </a:endParaRPr>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rgbClr val="663366">
                    <a:lumMod val="60000"/>
                    <a:lumOff val="40000"/>
                  </a:srgbClr>
                </a:solidFill>
                <a:latin typeface="Rockwell"/>
              </a:rPr>
              <a:t>+</a:t>
            </a:r>
          </a:p>
        </p:txBody>
      </p:sp>
    </p:spTree>
    <p:extLst>
      <p:ext uri="{BB962C8B-B14F-4D97-AF65-F5344CB8AC3E}">
        <p14:creationId xmlns="" xmlns:p14="http://schemas.microsoft.com/office/powerpoint/2010/main" val="3626966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fr-FR" smtClean="0"/>
              <a:t>Cliquez et modifiez le titre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a:xfrm>
            <a:off x="4191000" y="6423585"/>
            <a:ext cx="3005138" cy="365125"/>
          </a:xfrm>
        </p:spPr>
        <p:txBody>
          <a:bodyPr/>
          <a:lstStyle/>
          <a:p>
            <a:endParaRPr lang="en-US">
              <a:solidFill>
                <a:prstClr val="black">
                  <a:lumMod val="65000"/>
                  <a:lumOff val="35000"/>
                </a:prstClr>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a:solidFill>
                  <a:srgbClr val="663366">
                    <a:lumMod val="60000"/>
                    <a:lumOff val="40000"/>
                  </a:srgbClr>
                </a:solidFill>
                <a:latin typeface="Rockwell"/>
              </a:rPr>
              <a:t>+ </a:t>
            </a:r>
          </a:p>
        </p:txBody>
      </p:sp>
    </p:spTree>
    <p:extLst>
      <p:ext uri="{BB962C8B-B14F-4D97-AF65-F5344CB8AC3E}">
        <p14:creationId xmlns="" xmlns:p14="http://schemas.microsoft.com/office/powerpoint/2010/main" val="793719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fr-FR" smtClean="0"/>
              <a:t>Cliquez et modifiez le titre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a:solidFill>
                  <a:srgbClr val="663366">
                    <a:lumMod val="60000"/>
                    <a:lumOff val="40000"/>
                  </a:srgbClr>
                </a:solidFill>
                <a:latin typeface="Rockwell"/>
              </a:rPr>
              <a:t>+ </a:t>
            </a:r>
          </a:p>
        </p:txBody>
      </p:sp>
    </p:spTree>
    <p:extLst>
      <p:ext uri="{BB962C8B-B14F-4D97-AF65-F5344CB8AC3E}">
        <p14:creationId xmlns="" xmlns:p14="http://schemas.microsoft.com/office/powerpoint/2010/main" val="1759266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images avec légende">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fr-FR" smtClean="0"/>
              <a:t>Cliquez et modifiez le titre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solidFill>
                  <a:prstClr val="white"/>
                </a:solidFill>
                <a:latin typeface="Rockwell"/>
              </a:rPr>
              <a:pPr/>
              <a:t>3/12/2019</a:t>
            </a:fld>
            <a:endParaRPr lang="en-US">
              <a:solidFill>
                <a:prstClr val="white"/>
              </a:solidFill>
              <a:latin typeface="Rockwell"/>
            </a:endParaRPr>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solidFill>
                <a:prstClr val="white"/>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rgbClr val="663366">
                    <a:lumMod val="60000"/>
                    <a:lumOff val="40000"/>
                  </a:srgbClr>
                </a:solidFill>
                <a:latin typeface="Rockwe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fr-FR" smtClean="0"/>
              <a:t>Faire glisser l'image vers l'espace réservé ou cliquer sur l'icône pour l'ajouter</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fr-FR" smtClean="0"/>
              <a:t>Faire glisser l'image vers l'espace réservé ou cliquer sur l'icône pour l'ajouter</a:t>
            </a:r>
            <a:endParaRPr/>
          </a:p>
        </p:txBody>
      </p:sp>
    </p:spTree>
    <p:extLst>
      <p:ext uri="{BB962C8B-B14F-4D97-AF65-F5344CB8AC3E}">
        <p14:creationId xmlns="" xmlns:p14="http://schemas.microsoft.com/office/powerpoint/2010/main" val="3392950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images avec légende">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fr-FR" smtClean="0"/>
              <a:t>Cliquez et modifiez le titre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solidFill>
                  <a:prstClr val="white"/>
                </a:solidFill>
                <a:latin typeface="Rockwell"/>
              </a:rPr>
              <a:pPr/>
              <a:t>3/12/2019</a:t>
            </a:fld>
            <a:endParaRPr lang="en-US">
              <a:solidFill>
                <a:prstClr val="white"/>
              </a:solidFill>
              <a:latin typeface="Rockwell"/>
            </a:endParaRPr>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solidFill>
                <a:prstClr val="white"/>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rgbClr val="663366">
                    <a:lumMod val="60000"/>
                    <a:lumOff val="40000"/>
                  </a:srgbClr>
                </a:solidFill>
                <a:latin typeface="Rockwe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fr-FR" smtClean="0"/>
              <a:t>Faire glisser l'image vers l'espace réservé ou cliquer sur l'icône pour l'ajouter</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fr-FR" smtClean="0"/>
              <a:t>Faire glisser l'image vers l'espace réservé ou cliquer sur l'icône pour l'ajouter</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fr-FR" smtClean="0"/>
              <a:t>Faire glisser l'image vers l'espace réservé ou cliquer sur l'icône pour l'ajouter</a:t>
            </a:r>
            <a:endParaRPr/>
          </a:p>
        </p:txBody>
      </p:sp>
    </p:spTree>
    <p:extLst>
      <p:ext uri="{BB962C8B-B14F-4D97-AF65-F5344CB8AC3E}">
        <p14:creationId xmlns="" xmlns:p14="http://schemas.microsoft.com/office/powerpoint/2010/main" val="2116507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images avec légende,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fr-FR" smtClean="0"/>
              <a:t>Cliquez et modifiez le titre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a:xfrm>
            <a:off x="4191000" y="6423585"/>
            <a:ext cx="3005138" cy="365125"/>
          </a:xfrm>
        </p:spPr>
        <p:txBody>
          <a:bodyPr/>
          <a:lstStyle/>
          <a:p>
            <a:endParaRPr lang="en-US">
              <a:solidFill>
                <a:prstClr val="black">
                  <a:lumMod val="65000"/>
                  <a:lumOff val="35000"/>
                </a:prstClr>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a:solidFill>
                  <a:srgbClr val="663366">
                    <a:lumMod val="60000"/>
                    <a:lumOff val="40000"/>
                  </a:srgbClr>
                </a:solidFill>
                <a:latin typeface="Rockwe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fr-FR" smtClean="0"/>
              <a:t>Faire glisser l'image vers l'espace réservé ou cliquer sur l'icône pour l'ajouter</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fr-FR" smtClean="0"/>
              <a:t>Faire glisser l'image vers l'espace réservé ou cliquer sur l'icône pour l'ajouter</a:t>
            </a:r>
            <a:endParaRPr/>
          </a:p>
        </p:txBody>
      </p:sp>
    </p:spTree>
    <p:extLst>
      <p:ext uri="{BB962C8B-B14F-4D97-AF65-F5344CB8AC3E}">
        <p14:creationId xmlns="" xmlns:p14="http://schemas.microsoft.com/office/powerpoint/2010/main" val="3983493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re et texte vertical">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Tree>
    <p:extLst>
      <p:ext uri="{BB962C8B-B14F-4D97-AF65-F5344CB8AC3E}">
        <p14:creationId xmlns="" xmlns:p14="http://schemas.microsoft.com/office/powerpoint/2010/main" val="400994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Tree>
    <p:extLst>
      <p:ext uri="{BB962C8B-B14F-4D97-AF65-F5344CB8AC3E}">
        <p14:creationId xmlns="" xmlns:p14="http://schemas.microsoft.com/office/powerpoint/2010/main" val="4049608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re vertical et texte">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fr-FR" smtClean="0"/>
              <a:t>Cliquez et modifiez le titre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Tree>
    <p:extLst>
      <p:ext uri="{BB962C8B-B14F-4D97-AF65-F5344CB8AC3E}">
        <p14:creationId xmlns="" xmlns:p14="http://schemas.microsoft.com/office/powerpoint/2010/main" val="301361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re et contenu,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a:xfrm>
            <a:off x="498474" y="134471"/>
            <a:ext cx="7556313" cy="995082"/>
          </a:xfrm>
        </p:spPr>
        <p:txBody>
          <a:bodyPr anchor="b" anchorCtr="0"/>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6" name="Slide Number Placeholder 5"/>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Cliquez pour modifier les styles du texte du masque</a:t>
            </a:r>
          </a:p>
        </p:txBody>
      </p:sp>
    </p:spTree>
    <p:extLst>
      <p:ext uri="{BB962C8B-B14F-4D97-AF65-F5344CB8AC3E}">
        <p14:creationId xmlns="" xmlns:p14="http://schemas.microsoft.com/office/powerpoint/2010/main" val="58208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apositive de titre avec 2 imag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fr-FR" smtClean="0"/>
              <a:t>Cliquez et modifiez le titre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solidFill>
                <a:prstClr val="black">
                  <a:lumMod val="65000"/>
                  <a:lumOff val="35000"/>
                </a:prstClr>
              </a:solidFill>
              <a:latin typeface="Rockwell"/>
            </a:endParaRPr>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fr-FR" smtClean="0"/>
              <a:t>Faire glisser l'image vers l'espace réservé ou cliquer sur l'icône pour l'ajouter</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fr-FR" smtClean="0"/>
              <a:t>Faire glisser l'image vers l'espace réservé ou cliquer sur l'icône pour l'ajouter</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rgbClr val="663366">
                    <a:lumMod val="60000"/>
                    <a:lumOff val="40000"/>
                  </a:srgbClr>
                </a:solidFill>
                <a:latin typeface="Rockwell"/>
              </a:rPr>
              <a:t>+</a:t>
            </a:r>
          </a:p>
        </p:txBody>
      </p:sp>
    </p:spTree>
    <p:extLst>
      <p:ext uri="{BB962C8B-B14F-4D97-AF65-F5344CB8AC3E}">
        <p14:creationId xmlns="" xmlns:p14="http://schemas.microsoft.com/office/powerpoint/2010/main" val="1052119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fr-FR" smtClean="0"/>
              <a:t>Cliquez et modifiez le titre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solidFill>
                  <a:prstClr val="white"/>
                </a:solidFill>
                <a:latin typeface="Rockwell"/>
              </a:rPr>
              <a:pPr/>
              <a:t>3/12/2019</a:t>
            </a:fld>
            <a:endParaRPr lang="en-US">
              <a:solidFill>
                <a:prstClr val="white"/>
              </a:solidFill>
              <a:latin typeface="Rockwell"/>
            </a:endParaRPr>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solidFill>
                <a:prstClr val="white"/>
              </a:solidFill>
              <a:latin typeface="Rockwell"/>
            </a:endParaRPr>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rgbClr val="663366">
                    <a:lumMod val="60000"/>
                    <a:lumOff val="40000"/>
                  </a:srgbClr>
                </a:solidFill>
                <a:latin typeface="Rockwe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Tree>
    <p:extLst>
      <p:ext uri="{BB962C8B-B14F-4D97-AF65-F5344CB8AC3E}">
        <p14:creationId xmlns="" xmlns:p14="http://schemas.microsoft.com/office/powerpoint/2010/main" val="250368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Tree>
    <p:extLst>
      <p:ext uri="{BB962C8B-B14F-4D97-AF65-F5344CB8AC3E}">
        <p14:creationId xmlns="" xmlns:p14="http://schemas.microsoft.com/office/powerpoint/2010/main" val="20855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8" name="Footer Placeholder 7"/>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9" name="Slide Number Placeholder 8"/>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Tree>
    <p:extLst>
      <p:ext uri="{BB962C8B-B14F-4D97-AF65-F5344CB8AC3E}">
        <p14:creationId xmlns="" xmlns:p14="http://schemas.microsoft.com/office/powerpoint/2010/main" val="4223551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us, Haut et bas">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Tree>
    <p:extLst>
      <p:ext uri="{BB962C8B-B14F-4D97-AF65-F5344CB8AC3E}">
        <p14:creationId xmlns="" xmlns:p14="http://schemas.microsoft.com/office/powerpoint/2010/main" val="2754219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us">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latin typeface="Rockwell"/>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rgbClr val="663366">
                    <a:lumMod val="60000"/>
                    <a:lumOff val="40000"/>
                  </a:srgbClr>
                </a:solidFill>
                <a:latin typeface="Rockwe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6" name="Footer Placeholder 5"/>
          <p:cNvSpPr>
            <a:spLocks noGrp="1"/>
          </p:cNvSpPr>
          <p:nvPr>
            <p:ph type="ftr" sz="quarter" idx="11"/>
          </p:nvPr>
        </p:nvSpPr>
        <p:spPr/>
        <p:txBody>
          <a:bodyPr/>
          <a:lstStyle/>
          <a:p>
            <a:endParaRPr lang="en-US">
              <a:solidFill>
                <a:prstClr val="black">
                  <a:lumMod val="65000"/>
                  <a:lumOff val="35000"/>
                </a:prstClr>
              </a:solidFill>
              <a:latin typeface="Rockwell"/>
            </a:endParaRPr>
          </a:p>
        </p:txBody>
      </p:sp>
      <p:sp>
        <p:nvSpPr>
          <p:cNvPr id="7" name="Slide Number Placeholder 6"/>
          <p:cNvSpPr>
            <a:spLocks noGrp="1"/>
          </p:cNvSpPr>
          <p:nvPr>
            <p:ph type="sldNum" sz="quarter" idx="12"/>
          </p:nvPr>
        </p:nvSpPr>
        <p:spPr/>
        <p:txBody>
          <a:body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Tree>
    <p:extLst>
      <p:ext uri="{BB962C8B-B14F-4D97-AF65-F5344CB8AC3E}">
        <p14:creationId xmlns="" xmlns:p14="http://schemas.microsoft.com/office/powerpoint/2010/main" val="112155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fr-FR" smtClean="0"/>
              <a:t>Cliquez et modifiez le titre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solidFill>
                  <a:prstClr val="black">
                    <a:lumMod val="65000"/>
                    <a:lumOff val="35000"/>
                  </a:prstClr>
                </a:solidFill>
                <a:latin typeface="Rockwell"/>
              </a:rPr>
              <a:pPr/>
              <a:t>3/12/2019</a:t>
            </a:fld>
            <a:endParaRPr lang="en-US">
              <a:solidFill>
                <a:prstClr val="black">
                  <a:lumMod val="65000"/>
                  <a:lumOff val="35000"/>
                </a:prstClr>
              </a:solidFill>
              <a:latin typeface="Rockwell"/>
            </a:endParaRPr>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solidFill>
                <a:prstClr val="black">
                  <a:lumMod val="65000"/>
                  <a:lumOff val="35000"/>
                </a:prstClr>
              </a:solidFill>
              <a:latin typeface="Rockwell"/>
            </a:endParaRP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solidFill>
                  <a:prstClr val="white"/>
                </a:solidFill>
                <a:latin typeface="Rockwell"/>
              </a:rPr>
              <a:pPr/>
              <a:t>‹N°›</a:t>
            </a:fld>
            <a:endParaRPr lang="en-US">
              <a:solidFill>
                <a:prstClr val="white"/>
              </a:solidFill>
              <a:latin typeface="Rockwell"/>
            </a:endParaRPr>
          </a:p>
        </p:txBody>
      </p:sp>
    </p:spTree>
    <p:extLst>
      <p:ext uri="{BB962C8B-B14F-4D97-AF65-F5344CB8AC3E}">
        <p14:creationId xmlns="" xmlns:p14="http://schemas.microsoft.com/office/powerpoint/2010/main" val="2240698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3.xml"/><Relationship Id="rId7" Type="http://schemas.openxmlformats.org/officeDocument/2006/relationships/image" Target="../media/image2.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cid:image003.png@01D0152A.2BFB3EC0" TargetMode="External"/><Relationship Id="rId5" Type="http://schemas.openxmlformats.org/officeDocument/2006/relationships/image" Target="../media/image1.png"/><Relationship Id="rId4" Type="http://schemas.openxmlformats.org/officeDocument/2006/relationships/slideLayout" Target="../slideLayouts/slideLayout1.xml"/><Relationship Id="rId9"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Description : CIDR-SSPS-logo50%"/>
          <p:cNvPicPr/>
          <p:nvPr/>
        </p:nvPicPr>
        <p:blipFill>
          <a:blip r:embed="rId5" r:link="rId6">
            <a:extLst>
              <a:ext uri="{28A0092B-C50C-407E-A947-70E740481C1C}">
                <a14:useLocalDpi xmlns="" xmlns:a14="http://schemas.microsoft.com/office/drawing/2010/main" val="0"/>
              </a:ext>
            </a:extLst>
          </a:blip>
          <a:srcRect/>
          <a:stretch>
            <a:fillRect/>
          </a:stretch>
        </p:blipFill>
        <p:spPr bwMode="auto">
          <a:xfrm>
            <a:off x="4644008" y="260648"/>
            <a:ext cx="2059139" cy="1512168"/>
          </a:xfrm>
          <a:prstGeom prst="rect">
            <a:avLst/>
          </a:prstGeom>
          <a:noFill/>
          <a:ln>
            <a:noFill/>
          </a:ln>
        </p:spPr>
      </p:pic>
      <p:sp>
        <p:nvSpPr>
          <p:cNvPr id="10" name="Rectangle 9"/>
          <p:cNvSpPr/>
          <p:nvPr/>
        </p:nvSpPr>
        <p:spPr>
          <a:xfrm>
            <a:off x="285720" y="4572009"/>
            <a:ext cx="4572032" cy="707886"/>
          </a:xfrm>
          <a:prstGeom prst="rect">
            <a:avLst/>
          </a:prstGeom>
        </p:spPr>
        <p:txBody>
          <a:bodyPr wrap="square">
            <a:spAutoFit/>
          </a:bodyPr>
          <a:lstStyle/>
          <a:p>
            <a:pPr defTabSz="457200"/>
            <a:r>
              <a:rPr lang="fr-FR" sz="2000" b="1" dirty="0" smtClean="0">
                <a:cs typeface="Times New Roman" pitchFamily="18" charset="0"/>
              </a:rPr>
              <a:t>TARTOUDJIBE WATADE  </a:t>
            </a:r>
          </a:p>
          <a:p>
            <a:pPr defTabSz="457200"/>
            <a:r>
              <a:rPr lang="fr-FR" sz="2000" b="1" i="1" dirty="0" smtClean="0">
                <a:solidFill>
                  <a:srgbClr val="663366"/>
                </a:solidFill>
                <a:cs typeface="Times New Roman" pitchFamily="18" charset="0"/>
              </a:rPr>
              <a:t>Gestionnaire de Risque</a:t>
            </a:r>
            <a:endParaRPr lang="fr-FR" sz="2000" b="1" i="1" dirty="0" smtClean="0">
              <a:solidFill>
                <a:srgbClr val="663366"/>
              </a:solidFill>
            </a:endParaRPr>
          </a:p>
        </p:txBody>
      </p:sp>
      <p:grpSp>
        <p:nvGrpSpPr>
          <p:cNvPr id="7" name="Groupe 10"/>
          <p:cNvGrpSpPr>
            <a:grpSpLocks/>
          </p:cNvGrpSpPr>
          <p:nvPr/>
        </p:nvGrpSpPr>
        <p:grpSpPr bwMode="auto">
          <a:xfrm>
            <a:off x="7020272" y="476672"/>
            <a:ext cx="1695131" cy="1565275"/>
            <a:chOff x="2011511" y="509588"/>
            <a:chExt cx="5254958" cy="5344752"/>
          </a:xfrm>
        </p:grpSpPr>
        <p:pic>
          <p:nvPicPr>
            <p:cNvPr id="8" name="Picture 3"/>
            <p:cNvPicPr>
              <a:picLocks noChangeAspect="1" noChangeArrowheads="1"/>
            </p:cNvPicPr>
            <p:nvPr>
              <p:custDataLst>
                <p:tags r:id="rId1"/>
              </p:custDataLst>
            </p:nvPr>
          </p:nvPicPr>
          <p:blipFill>
            <a:blip r:embed="rId7"/>
            <a:srcRect/>
            <a:stretch>
              <a:fillRect/>
            </a:stretch>
          </p:blipFill>
          <p:spPr bwMode="auto">
            <a:xfrm>
              <a:off x="2011511" y="509588"/>
              <a:ext cx="5254958" cy="2686050"/>
            </a:xfrm>
            <a:prstGeom prst="rect">
              <a:avLst/>
            </a:prstGeom>
            <a:noFill/>
            <a:ln w="9525">
              <a:noFill/>
              <a:miter lim="800000"/>
              <a:headEnd/>
              <a:tailEnd/>
            </a:ln>
          </p:spPr>
        </p:pic>
        <p:pic>
          <p:nvPicPr>
            <p:cNvPr id="9" name="Picture 4"/>
            <p:cNvPicPr>
              <a:picLocks noChangeAspect="1" noChangeArrowheads="1"/>
            </p:cNvPicPr>
            <p:nvPr>
              <p:custDataLst>
                <p:tags r:id="rId2"/>
              </p:custDataLst>
            </p:nvPr>
          </p:nvPicPr>
          <p:blipFill>
            <a:blip r:embed="rId8"/>
            <a:srcRect/>
            <a:stretch>
              <a:fillRect/>
            </a:stretch>
          </p:blipFill>
          <p:spPr bwMode="auto">
            <a:xfrm>
              <a:off x="2075167" y="3187340"/>
              <a:ext cx="5191302" cy="2667000"/>
            </a:xfrm>
            <a:prstGeom prst="rect">
              <a:avLst/>
            </a:prstGeom>
            <a:noFill/>
            <a:ln w="9525">
              <a:noFill/>
              <a:miter lim="800000"/>
              <a:headEnd/>
              <a:tailEnd/>
            </a:ln>
          </p:spPr>
        </p:pic>
        <p:pic>
          <p:nvPicPr>
            <p:cNvPr id="11" name="Picture 5"/>
            <p:cNvPicPr>
              <a:picLocks noChangeAspect="1" noChangeArrowheads="1"/>
            </p:cNvPicPr>
            <p:nvPr>
              <p:custDataLst>
                <p:tags r:id="rId3"/>
              </p:custDataLst>
            </p:nvPr>
          </p:nvPicPr>
          <p:blipFill>
            <a:blip r:embed="rId9"/>
            <a:srcRect/>
            <a:stretch>
              <a:fillRect/>
            </a:stretch>
          </p:blipFill>
          <p:spPr bwMode="auto">
            <a:xfrm>
              <a:off x="3305175" y="1885950"/>
              <a:ext cx="2533650" cy="3086100"/>
            </a:xfrm>
            <a:prstGeom prst="rect">
              <a:avLst/>
            </a:prstGeom>
            <a:noFill/>
            <a:ln w="9525">
              <a:noFill/>
              <a:miter lim="800000"/>
              <a:headEnd/>
              <a:tailEnd/>
            </a:ln>
          </p:spPr>
        </p:pic>
      </p:grpSp>
      <p:sp>
        <p:nvSpPr>
          <p:cNvPr id="13" name="Titre 1"/>
          <p:cNvSpPr txBox="1">
            <a:spLocks/>
          </p:cNvSpPr>
          <p:nvPr/>
        </p:nvSpPr>
        <p:spPr>
          <a:xfrm>
            <a:off x="428596" y="1714488"/>
            <a:ext cx="4143404" cy="1500198"/>
          </a:xfrm>
          <a:prstGeom prst="rect">
            <a:avLst/>
          </a:prstGeom>
        </p:spPr>
        <p:txBody>
          <a:bodyPr vert="horz" lIns="91440" tIns="45720" rIns="91440" bIns="45720" rtlCol="0" anchor="t" anchorCtr="0">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12" name="ZoneTexte 11"/>
          <p:cNvSpPr txBox="1"/>
          <p:nvPr/>
        </p:nvSpPr>
        <p:spPr>
          <a:xfrm>
            <a:off x="428596" y="1071546"/>
            <a:ext cx="3929090" cy="2739211"/>
          </a:xfrm>
          <a:prstGeom prst="rect">
            <a:avLst/>
          </a:prstGeom>
          <a:noFill/>
        </p:spPr>
        <p:txBody>
          <a:bodyPr wrap="square" rtlCol="0">
            <a:spAutoFit/>
          </a:bodyPr>
          <a:lstStyle/>
          <a:p>
            <a:pPr algn="just"/>
            <a:r>
              <a:rPr lang="fr-FR" sz="2400" b="1" dirty="0" smtClean="0">
                <a:solidFill>
                  <a:schemeClr val="bg1"/>
                </a:solidFill>
              </a:rPr>
              <a:t>Impact de l’approche FBR sur la viabilité technique des mutuelles de santé - un regard sur la rationalisation des soins</a:t>
            </a:r>
            <a:endParaRPr lang="fr-FR" sz="2400" dirty="0" smtClean="0">
              <a:solidFill>
                <a:schemeClr val="bg1"/>
              </a:solidFill>
            </a:endParaRPr>
          </a:p>
          <a:p>
            <a:pPr algn="ctr"/>
            <a:endParaRPr lang="fr-FR" sz="2800" dirty="0">
              <a:solidFill>
                <a:schemeClr val="bg1"/>
              </a:solidFill>
            </a:endParaRPr>
          </a:p>
        </p:txBody>
      </p:sp>
      <p:sp>
        <p:nvSpPr>
          <p:cNvPr id="14" name="ZoneTexte 13"/>
          <p:cNvSpPr txBox="1"/>
          <p:nvPr/>
        </p:nvSpPr>
        <p:spPr>
          <a:xfrm>
            <a:off x="3714744" y="5857892"/>
            <a:ext cx="5143536" cy="369332"/>
          </a:xfrm>
          <a:prstGeom prst="rect">
            <a:avLst/>
          </a:prstGeom>
          <a:noFill/>
        </p:spPr>
        <p:txBody>
          <a:bodyPr wrap="square" rtlCol="0">
            <a:spAutoFit/>
          </a:bodyPr>
          <a:lstStyle/>
          <a:p>
            <a:pPr algn="just"/>
            <a:r>
              <a:rPr lang="fr-FR" dirty="0" smtClean="0"/>
              <a:t>Programme des mutuelles de santé du Tchad</a:t>
            </a:r>
            <a:endParaRPr lang="fr-FR" dirty="0"/>
          </a:p>
        </p:txBody>
      </p:sp>
    </p:spTree>
    <p:extLst>
      <p:ext uri="{BB962C8B-B14F-4D97-AF65-F5344CB8AC3E}">
        <p14:creationId xmlns="" xmlns:p14="http://schemas.microsoft.com/office/powerpoint/2010/main" val="1063486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800" b="1" dirty="0" smtClean="0"/>
              <a:t>Résultats</a:t>
            </a:r>
            <a:endParaRPr lang="fr-FR" sz="4800" b="1" dirty="0"/>
          </a:p>
        </p:txBody>
      </p:sp>
      <p:graphicFrame>
        <p:nvGraphicFramePr>
          <p:cNvPr id="4" name="Tableau 3"/>
          <p:cNvGraphicFramePr>
            <a:graphicFrameLocks noGrp="1"/>
          </p:cNvGraphicFramePr>
          <p:nvPr>
            <p:extLst>
              <p:ext uri="{D42A27DB-BD31-4B8C-83A1-F6EECF244321}">
                <p14:modId xmlns="" xmlns:p14="http://schemas.microsoft.com/office/powerpoint/2010/main" val="2058027717"/>
              </p:ext>
            </p:extLst>
          </p:nvPr>
        </p:nvGraphicFramePr>
        <p:xfrm>
          <a:off x="1000100" y="2143112"/>
          <a:ext cx="6643734" cy="4143409"/>
        </p:xfrm>
        <a:graphic>
          <a:graphicData uri="http://schemas.openxmlformats.org/drawingml/2006/table">
            <a:tbl>
              <a:tblPr firstRow="1" firstCol="1" bandRow="1">
                <a:tableStyleId>{5940675A-B579-460E-94D1-54222C63F5DA}</a:tableStyleId>
              </a:tblPr>
              <a:tblGrid>
                <a:gridCol w="3286148"/>
                <a:gridCol w="3357586"/>
              </a:tblGrid>
              <a:tr h="517403">
                <a:tc>
                  <a:txBody>
                    <a:bodyPr/>
                    <a:lstStyle/>
                    <a:p>
                      <a:pPr algn="l">
                        <a:lnSpc>
                          <a:spcPct val="107000"/>
                        </a:lnSpc>
                        <a:spcAft>
                          <a:spcPts val="0"/>
                        </a:spcAft>
                      </a:pPr>
                      <a:endParaRPr lang="fr-FR" sz="1400" dirty="0" smtClean="0">
                        <a:effectLst/>
                      </a:endParaRPr>
                    </a:p>
                    <a:p>
                      <a:pPr algn="l">
                        <a:lnSpc>
                          <a:spcPct val="107000"/>
                        </a:lnSpc>
                        <a:spcAft>
                          <a:spcPts val="0"/>
                        </a:spcAft>
                      </a:pPr>
                      <a:r>
                        <a:rPr lang="fr-FR" sz="1400" dirty="0" smtClean="0">
                          <a:effectLst/>
                        </a:rPr>
                        <a:t>FOSA</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400" dirty="0" smtClean="0">
                        <a:effectLst/>
                      </a:endParaRPr>
                    </a:p>
                    <a:p>
                      <a:pPr algn="ctr">
                        <a:lnSpc>
                          <a:spcPct val="107000"/>
                        </a:lnSpc>
                        <a:spcAft>
                          <a:spcPts val="0"/>
                        </a:spcAft>
                      </a:pPr>
                      <a:r>
                        <a:rPr lang="fr-FR" sz="1400" dirty="0" smtClean="0">
                          <a:effectLst/>
                        </a:rPr>
                        <a:t>Taux </a:t>
                      </a:r>
                      <a:r>
                        <a:rPr lang="fr-FR" sz="1400" dirty="0">
                          <a:effectLst/>
                        </a:rPr>
                        <a:t>de variation P1 et P4 en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err="1">
                          <a:effectLst/>
                        </a:rPr>
                        <a:t>Bendana</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effectLst/>
                        </a:rPr>
                        <a:t>- 24,61</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a:effectLst/>
                        </a:rPr>
                        <a:t>Dana Est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effectLst/>
                        </a:rPr>
                        <a:t>- 40,42</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a:t>
                      </a:r>
                      <a:r>
                        <a:rPr lang="fr-FR" sz="1400" baseline="0" dirty="0" smtClean="0">
                          <a:effectLst/>
                        </a:rPr>
                        <a:t> de </a:t>
                      </a:r>
                      <a:r>
                        <a:rPr lang="fr-FR" sz="1400" dirty="0" smtClean="0">
                          <a:effectLst/>
                        </a:rPr>
                        <a:t>Dana </a:t>
                      </a:r>
                      <a:r>
                        <a:rPr lang="fr-FR" sz="1400" dirty="0">
                          <a:effectLst/>
                        </a:rPr>
                        <a:t>Ouest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effectLst/>
                        </a:rPr>
                        <a:t>- 31,3</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err="1">
                          <a:effectLst/>
                        </a:rPr>
                        <a:t>Djeké</a:t>
                      </a:r>
                      <a:r>
                        <a:rPr lang="fr-FR" sz="1400" dirty="0">
                          <a:effectLst/>
                        </a:rPr>
                        <a:t>-</a:t>
                      </a:r>
                      <a:r>
                        <a:rPr lang="fr-FR" sz="1400" dirty="0" err="1">
                          <a:effectLst/>
                        </a:rPr>
                        <a:t>djeké</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effectLst/>
                        </a:rPr>
                        <a:t>- 25,5</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err="1">
                          <a:effectLst/>
                        </a:rPr>
                        <a:t>Goro</a:t>
                      </a:r>
                      <a:r>
                        <a:rPr lang="fr-FR" sz="1400" dirty="0">
                          <a:effectLst/>
                        </a:rPr>
                        <a:t> 1</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effectLst/>
                        </a:rPr>
                        <a:t>- 2,79</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a:effectLst/>
                        </a:rPr>
                        <a:t>Koumogo</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effectLst/>
                        </a:rPr>
                        <a:t>-13,68</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a:effectLst/>
                        </a:rPr>
                        <a:t>Magoumbou</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effectLst/>
                        </a:rPr>
                        <a:t>-36,32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880">
                <a:tc>
                  <a:txBody>
                    <a:bodyPr/>
                    <a:lstStyle/>
                    <a:p>
                      <a:pPr algn="l">
                        <a:lnSpc>
                          <a:spcPct val="107000"/>
                        </a:lnSpc>
                        <a:spcAft>
                          <a:spcPts val="0"/>
                        </a:spcAft>
                      </a:pPr>
                      <a:r>
                        <a:rPr lang="fr-FR" sz="1400" dirty="0" smtClean="0">
                          <a:effectLst/>
                        </a:rPr>
                        <a:t>Centre de santé de </a:t>
                      </a:r>
                      <a:r>
                        <a:rPr lang="fr-FR" sz="1400" dirty="0">
                          <a:effectLst/>
                        </a:rPr>
                        <a:t>Maimana</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effectLst/>
                        </a:rPr>
                        <a:t>0,59</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Manda </a:t>
                      </a:r>
                      <a:r>
                        <a:rPr lang="fr-FR" sz="1400" dirty="0">
                          <a:effectLst/>
                        </a:rPr>
                        <a:t>II</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effectLst/>
                        </a:rPr>
                        <a:t>18,02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err="1" smtClean="0">
                          <a:effectLst/>
                        </a:rPr>
                        <a:t>Maro</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effectLst/>
                        </a:rPr>
                        <a:t>-10,39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a:t>
                      </a:r>
                      <a:r>
                        <a:rPr lang="fr-FR" sz="1400" dirty="0" err="1" smtClean="0">
                          <a:effectLst/>
                        </a:rPr>
                        <a:t>Moussafoyo</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effectLst/>
                        </a:rPr>
                        <a:t>- 0,64</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Moussoro</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effectLst/>
                        </a:rPr>
                        <a:t>- 40,95</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Mayo</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effectLst/>
                        </a:rPr>
                        <a:t>-11,54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58702">
                <a:tc>
                  <a:txBody>
                    <a:bodyPr/>
                    <a:lstStyle/>
                    <a:p>
                      <a:pPr algn="l">
                        <a:lnSpc>
                          <a:spcPct val="107000"/>
                        </a:lnSpc>
                        <a:spcAft>
                          <a:spcPts val="0"/>
                        </a:spcAft>
                      </a:pPr>
                      <a:r>
                        <a:rPr lang="fr-FR" sz="1400" dirty="0" smtClean="0">
                          <a:effectLst/>
                        </a:rPr>
                        <a:t>Centre de santé de Sandana</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effectLst/>
                        </a:rPr>
                        <a:t>-4,25</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5" name="ZoneTexte 4"/>
          <p:cNvSpPr txBox="1"/>
          <p:nvPr/>
        </p:nvSpPr>
        <p:spPr>
          <a:xfrm>
            <a:off x="1000100" y="1542952"/>
            <a:ext cx="6643734" cy="615553"/>
          </a:xfrm>
          <a:prstGeom prst="rect">
            <a:avLst/>
          </a:prstGeom>
          <a:noFill/>
        </p:spPr>
        <p:txBody>
          <a:bodyPr wrap="square" rtlCol="0">
            <a:spAutoFit/>
          </a:bodyPr>
          <a:lstStyle/>
          <a:p>
            <a:pPr algn="just"/>
            <a:r>
              <a:rPr lang="fr-FR" sz="1600" i="1" u="sng" dirty="0" smtClean="0">
                <a:latin typeface="+mj-lt"/>
              </a:rPr>
              <a:t>Tableau 2 </a:t>
            </a:r>
            <a:r>
              <a:rPr lang="fr-FR" sz="1600" i="1" dirty="0" smtClean="0">
                <a:latin typeface="+mj-lt"/>
              </a:rPr>
              <a:t>: </a:t>
            </a:r>
            <a:r>
              <a:rPr lang="fr-FR" sz="1600" i="1" dirty="0" smtClean="0">
                <a:latin typeface="+mj-lt"/>
                <a:cs typeface="Times New Roman" panose="02020603050405020304" pitchFamily="18" charset="0"/>
              </a:rPr>
              <a:t>T</a:t>
            </a:r>
            <a:r>
              <a:rPr lang="fr-FR" sz="1600" i="1" dirty="0" smtClean="0">
                <a:latin typeface="+mj-lt"/>
                <a:ea typeface="Calibri" panose="020F0502020204030204" pitchFamily="34" charset="0"/>
                <a:cs typeface="Times New Roman" panose="02020603050405020304" pitchFamily="18" charset="0"/>
              </a:rPr>
              <a:t>aux de variation du coût moyen des soins entre P1 et P4</a:t>
            </a:r>
            <a:endParaRPr lang="fr-FR" sz="1600" i="1" dirty="0" smtClean="0">
              <a:latin typeface="+mj-lt"/>
            </a:endParaRP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t>Discussion</a:t>
            </a:r>
            <a:endParaRPr lang="fr-FR" sz="4000" b="1" dirty="0"/>
          </a:p>
        </p:txBody>
      </p:sp>
      <p:sp>
        <p:nvSpPr>
          <p:cNvPr id="3" name="Espace réservé du contenu 2"/>
          <p:cNvSpPr>
            <a:spLocks noGrp="1"/>
          </p:cNvSpPr>
          <p:nvPr>
            <p:ph idx="1"/>
          </p:nvPr>
        </p:nvSpPr>
        <p:spPr>
          <a:xfrm>
            <a:off x="498474" y="1357298"/>
            <a:ext cx="7556313" cy="4768865"/>
          </a:xfrm>
        </p:spPr>
        <p:txBody>
          <a:bodyPr>
            <a:normAutofit fontScale="92500"/>
          </a:bodyPr>
          <a:lstStyle/>
          <a:p>
            <a:r>
              <a:rPr lang="fr-FR" dirty="0" smtClean="0"/>
              <a:t>Prendre en compte l’indicateur coût moyen dans les indicateur du FBR dans le cadre de la CSU;</a:t>
            </a:r>
          </a:p>
          <a:p>
            <a:r>
              <a:rPr lang="fr-FR" dirty="0" smtClean="0"/>
              <a:t>La baisse des CM est à endosser à une politique de formation des prestataires sur la ration des soins en suivant les ordinogrammes en vigueur. </a:t>
            </a:r>
          </a:p>
          <a:p>
            <a:r>
              <a:rPr lang="fr-FR" dirty="0" smtClean="0"/>
              <a:t>L’instauration du FBRM dans le district de Danamadji a permis de faire baisser les coûts de soins dans les centres de santé pour un paquet de base; </a:t>
            </a:r>
          </a:p>
          <a:p>
            <a:r>
              <a:rPr lang="fr-FR" dirty="0" smtClean="0"/>
              <a:t> Faire la comparaison des résultats de l’études avec les données d’un district témoin pour mieux apprécier les effets du FBRM; </a:t>
            </a:r>
          </a:p>
          <a:p>
            <a:r>
              <a:rPr lang="fr-FR" dirty="0" smtClean="0"/>
              <a:t>Elargir la grille d’évaluation des centres de santé en y incluant d’autres indicateurs (taux de référence par exemple);</a:t>
            </a:r>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800" b="1" dirty="0" smtClean="0"/>
              <a:t>Conclusion</a:t>
            </a:r>
            <a:endParaRPr lang="fr-FR" sz="4800" b="1" dirty="0"/>
          </a:p>
        </p:txBody>
      </p:sp>
      <p:sp>
        <p:nvSpPr>
          <p:cNvPr id="3" name="Espace réservé du contenu 2"/>
          <p:cNvSpPr>
            <a:spLocks noGrp="1"/>
          </p:cNvSpPr>
          <p:nvPr>
            <p:ph idx="1"/>
          </p:nvPr>
        </p:nvSpPr>
        <p:spPr>
          <a:xfrm>
            <a:off x="498474" y="1714488"/>
            <a:ext cx="7556313" cy="4411675"/>
          </a:xfrm>
        </p:spPr>
        <p:txBody>
          <a:bodyPr>
            <a:normAutofit/>
          </a:bodyPr>
          <a:lstStyle/>
          <a:p>
            <a:pPr algn="just"/>
            <a:r>
              <a:rPr lang="fr-FR" sz="2400" dirty="0" smtClean="0"/>
              <a:t>Les résultats obtenus inspirent que le FBR-M a un effet sur le coût des services et la prescription pour un paquet de base. Il démontre aussi que la rationalisation des soins est un déterminant critique de la viabilité des mécanismes d’assurance similaires aux MS. Cette conclusion provisoire est à endosser par les pays qui mettent en place la CSU et ont des programmes de FBR. Cependant elle mérite plus d’investigation comparative pour établir plus de corrélation de cause à effet. </a:t>
            </a:r>
            <a:endParaRPr lang="fr-F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smtClean="0"/>
              <a:t>Conclusion</a:t>
            </a:r>
            <a:endParaRPr lang="fr-FR" sz="4400" b="1" dirty="0"/>
          </a:p>
        </p:txBody>
      </p:sp>
      <p:graphicFrame>
        <p:nvGraphicFramePr>
          <p:cNvPr id="9" name="Espace réservé du contenu 8"/>
          <p:cNvGraphicFramePr>
            <a:graphicFrameLocks noGrp="1"/>
          </p:cNvGraphicFramePr>
          <p:nvPr>
            <p:ph idx="1"/>
          </p:nvPr>
        </p:nvGraphicFramePr>
        <p:xfrm>
          <a:off x="357158" y="-571528"/>
          <a:ext cx="8286808" cy="9144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00100" y="2714620"/>
            <a:ext cx="6715172" cy="1015663"/>
          </a:xfrm>
          <a:prstGeom prst="rect">
            <a:avLst/>
          </a:prstGeom>
          <a:noFill/>
        </p:spPr>
        <p:txBody>
          <a:bodyPr wrap="square" rtlCol="0">
            <a:spAutoFit/>
          </a:bodyPr>
          <a:lstStyle/>
          <a:p>
            <a:pPr algn="ctr"/>
            <a:r>
              <a:rPr lang="fr-FR" sz="6000" b="1" dirty="0" smtClean="0"/>
              <a:t>Je vous remercie</a:t>
            </a:r>
            <a:endParaRPr lang="fr-FR" sz="6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smtClean="0"/>
              <a:t>Plan de présentation</a:t>
            </a:r>
            <a:endParaRPr lang="fr-FR" sz="4400" b="1" dirty="0"/>
          </a:p>
        </p:txBody>
      </p:sp>
      <p:graphicFrame>
        <p:nvGraphicFramePr>
          <p:cNvPr id="6" name="Espace réservé du contenu 5"/>
          <p:cNvGraphicFramePr>
            <a:graphicFrameLocks noGrp="1"/>
          </p:cNvGraphicFramePr>
          <p:nvPr>
            <p:ph idx="1"/>
          </p:nvPr>
        </p:nvGraphicFramePr>
        <p:xfrm>
          <a:off x="0" y="1643050"/>
          <a:ext cx="9144000"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8474" y="555532"/>
            <a:ext cx="7556313" cy="1087518"/>
          </a:xfrm>
        </p:spPr>
        <p:txBody>
          <a:bodyPr/>
          <a:lstStyle/>
          <a:p>
            <a:pPr algn="ctr"/>
            <a:r>
              <a:rPr lang="fr-FR" sz="4800" b="1" dirty="0" smtClean="0"/>
              <a:t>1. Contexte</a:t>
            </a:r>
            <a:endParaRPr lang="fr-FR" sz="4800" dirty="0"/>
          </a:p>
        </p:txBody>
      </p:sp>
      <p:graphicFrame>
        <p:nvGraphicFramePr>
          <p:cNvPr id="4" name="Espace réservé du contenu 3"/>
          <p:cNvGraphicFramePr>
            <a:graphicFrameLocks noGrp="1"/>
          </p:cNvGraphicFramePr>
          <p:nvPr>
            <p:ph idx="1"/>
          </p:nvPr>
        </p:nvGraphicFramePr>
        <p:xfrm>
          <a:off x="-285784" y="2052638"/>
          <a:ext cx="9429783" cy="4519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smtClean="0"/>
              <a:t>Objectif</a:t>
            </a:r>
            <a:endParaRPr lang="fr-FR" sz="4400" b="1" dirty="0"/>
          </a:p>
        </p:txBody>
      </p:sp>
      <p:sp>
        <p:nvSpPr>
          <p:cNvPr id="4" name="Rectangle 3"/>
          <p:cNvSpPr/>
          <p:nvPr/>
        </p:nvSpPr>
        <p:spPr>
          <a:xfrm>
            <a:off x="857224" y="2143116"/>
            <a:ext cx="6929486" cy="2246769"/>
          </a:xfrm>
          <a:prstGeom prst="rect">
            <a:avLst/>
          </a:prstGeom>
        </p:spPr>
        <p:txBody>
          <a:bodyPr wrap="square">
            <a:spAutoFit/>
          </a:bodyPr>
          <a:lstStyle/>
          <a:p>
            <a:pPr algn="ctr"/>
            <a:r>
              <a:rPr lang="fr-FR" sz="2800" dirty="0" smtClean="0"/>
              <a:t>Analyser l’effet de l’incitation financière des prestataires sur la rationalisation des soins et la viabilité financière des mutuelles, au regard du CM des prestations. </a:t>
            </a: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800" b="1" dirty="0" smtClean="0"/>
              <a:t>Méthodologie</a:t>
            </a:r>
            <a:endParaRPr lang="fr-FR" sz="4800" b="1" dirty="0"/>
          </a:p>
        </p:txBody>
      </p:sp>
      <p:graphicFrame>
        <p:nvGraphicFramePr>
          <p:cNvPr id="6" name="Espace réservé du contenu 5"/>
          <p:cNvGraphicFramePr>
            <a:graphicFrameLocks noGrp="1"/>
          </p:cNvGraphicFramePr>
          <p:nvPr>
            <p:ph idx="1"/>
          </p:nvPr>
        </p:nvGraphicFramePr>
        <p:xfrm>
          <a:off x="498475" y="1643050"/>
          <a:ext cx="7556500" cy="448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smtClean="0"/>
              <a:t>Méthodologie</a:t>
            </a:r>
            <a:endParaRPr lang="fr-FR" sz="4400" b="1" dirty="0"/>
          </a:p>
        </p:txBody>
      </p:sp>
      <p:graphicFrame>
        <p:nvGraphicFramePr>
          <p:cNvPr id="7" name="Espace réservé du contenu 6"/>
          <p:cNvGraphicFramePr>
            <a:graphicFrameLocks noGrp="1"/>
          </p:cNvGraphicFramePr>
          <p:nvPr>
            <p:ph idx="1"/>
          </p:nvPr>
        </p:nvGraphicFramePr>
        <p:xfrm>
          <a:off x="498475" y="1643050"/>
          <a:ext cx="7556500" cy="4714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smtClean="0"/>
              <a:t>Méthodologie</a:t>
            </a:r>
            <a:endParaRPr lang="fr-FR" sz="4400" b="1" dirty="0"/>
          </a:p>
        </p:txBody>
      </p:sp>
      <p:pic>
        <p:nvPicPr>
          <p:cNvPr id="4" name="Image 3"/>
          <p:cNvPicPr/>
          <p:nvPr/>
        </p:nvPicPr>
        <p:blipFill>
          <a:blip r:embed="rId2">
            <a:extLst>
              <a:ext uri="{28A0092B-C50C-407E-A947-70E740481C1C}">
                <a14:useLocalDpi xmlns="" xmlns:a14="http://schemas.microsoft.com/office/drawing/2010/main" val="0"/>
              </a:ext>
            </a:extLst>
          </a:blip>
          <a:srcRect/>
          <a:stretch>
            <a:fillRect/>
          </a:stretch>
        </p:blipFill>
        <p:spPr bwMode="auto">
          <a:xfrm>
            <a:off x="785786" y="1785926"/>
            <a:ext cx="7215238" cy="4572032"/>
          </a:xfrm>
          <a:prstGeom prst="rect">
            <a:avLst/>
          </a:prstGeom>
          <a:noFill/>
          <a:ln>
            <a:noFill/>
          </a:ln>
        </p:spPr>
      </p:pic>
      <p:sp>
        <p:nvSpPr>
          <p:cNvPr id="5" name="ZoneTexte 4"/>
          <p:cNvSpPr txBox="1"/>
          <p:nvPr/>
        </p:nvSpPr>
        <p:spPr>
          <a:xfrm>
            <a:off x="785786" y="1285860"/>
            <a:ext cx="5715040" cy="338554"/>
          </a:xfrm>
          <a:prstGeom prst="rect">
            <a:avLst/>
          </a:prstGeom>
          <a:noFill/>
        </p:spPr>
        <p:txBody>
          <a:bodyPr wrap="square" rtlCol="0">
            <a:spAutoFit/>
          </a:bodyPr>
          <a:lstStyle/>
          <a:p>
            <a:r>
              <a:rPr lang="fr-FR" sz="1600" i="1" u="sng" dirty="0" smtClean="0"/>
              <a:t>Tableau 1</a:t>
            </a:r>
            <a:r>
              <a:rPr lang="fr-FR" sz="1600" i="1" dirty="0" smtClean="0"/>
              <a:t>: Grille d’évaluation de performance</a:t>
            </a:r>
            <a:endParaRPr lang="fr-FR" sz="16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smtClean="0"/>
              <a:t>Résultats</a:t>
            </a:r>
            <a:endParaRPr lang="fr-FR" sz="4400" b="1" dirty="0"/>
          </a:p>
        </p:txBody>
      </p:sp>
      <p:graphicFrame>
        <p:nvGraphicFramePr>
          <p:cNvPr id="4" name="Graphique 3"/>
          <p:cNvGraphicFramePr/>
          <p:nvPr>
            <p:extLst>
              <p:ext uri="{D42A27DB-BD31-4B8C-83A1-F6EECF244321}">
                <p14:modId xmlns="" xmlns:p14="http://schemas.microsoft.com/office/powerpoint/2010/main" val="2498261374"/>
              </p:ext>
            </p:extLst>
          </p:nvPr>
        </p:nvGraphicFramePr>
        <p:xfrm>
          <a:off x="928662" y="2357430"/>
          <a:ext cx="7286676" cy="4071966"/>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p:cNvSpPr txBox="1"/>
          <p:nvPr/>
        </p:nvSpPr>
        <p:spPr>
          <a:xfrm>
            <a:off x="857224" y="1643050"/>
            <a:ext cx="7215238" cy="615553"/>
          </a:xfrm>
          <a:prstGeom prst="rect">
            <a:avLst/>
          </a:prstGeom>
          <a:noFill/>
        </p:spPr>
        <p:txBody>
          <a:bodyPr wrap="square" rtlCol="0">
            <a:spAutoFit/>
          </a:bodyPr>
          <a:lstStyle/>
          <a:p>
            <a:r>
              <a:rPr lang="fr-FR" sz="1600" i="1" u="sng" dirty="0" smtClean="0"/>
              <a:t>Figure 1</a:t>
            </a:r>
            <a:r>
              <a:rPr lang="fr-FR" sz="1600" i="1" dirty="0" smtClean="0"/>
              <a:t>:  Evolution du coût moyen cumulé des soins avant et pendant FBRM</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b="1" dirty="0" smtClean="0"/>
              <a:t>Résultats</a:t>
            </a:r>
            <a:endParaRPr lang="fr-FR" sz="4400" b="1" dirty="0"/>
          </a:p>
        </p:txBody>
      </p:sp>
      <p:graphicFrame>
        <p:nvGraphicFramePr>
          <p:cNvPr id="4" name="Graphique 3"/>
          <p:cNvGraphicFramePr/>
          <p:nvPr>
            <p:extLst>
              <p:ext uri="{D42A27DB-BD31-4B8C-83A1-F6EECF244321}">
                <p14:modId xmlns:p14="http://schemas.microsoft.com/office/powerpoint/2010/main" xmlns="" val="1319062099"/>
              </p:ext>
            </p:extLst>
          </p:nvPr>
        </p:nvGraphicFramePr>
        <p:xfrm>
          <a:off x="642910" y="2643182"/>
          <a:ext cx="7572429" cy="3857652"/>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p:cNvSpPr txBox="1"/>
          <p:nvPr/>
        </p:nvSpPr>
        <p:spPr>
          <a:xfrm>
            <a:off x="785786" y="1857364"/>
            <a:ext cx="7358114" cy="861774"/>
          </a:xfrm>
          <a:prstGeom prst="rect">
            <a:avLst/>
          </a:prstGeom>
          <a:noFill/>
        </p:spPr>
        <p:txBody>
          <a:bodyPr wrap="square" rtlCol="0">
            <a:spAutoFit/>
          </a:bodyPr>
          <a:lstStyle/>
          <a:p>
            <a:r>
              <a:rPr lang="fr-FR" sz="1600" i="1" u="sng" dirty="0" smtClean="0"/>
              <a:t>Figure 2</a:t>
            </a:r>
            <a:r>
              <a:rPr lang="fr-FR" sz="1600" i="1" dirty="0" smtClean="0"/>
              <a:t> : Evolution du coût moyen  cumulés et le coût moyen des soins cible pratiqué dans les CS</a:t>
            </a:r>
          </a:p>
          <a:p>
            <a:endParaRPr lang="fr-FR"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A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6237</TotalTime>
  <Words>583</Words>
  <Application>Microsoft Macintosh PowerPoint</Application>
  <PresentationFormat>Affichage à l'écran (4:3)</PresentationFormat>
  <Paragraphs>99</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Avantage</vt:lpstr>
      <vt:lpstr>Diapositive 1</vt:lpstr>
      <vt:lpstr>Plan de présentation</vt:lpstr>
      <vt:lpstr>1. Contexte</vt:lpstr>
      <vt:lpstr>Objectif</vt:lpstr>
      <vt:lpstr>Méthodologie</vt:lpstr>
      <vt:lpstr>Méthodologie</vt:lpstr>
      <vt:lpstr>Méthodologie</vt:lpstr>
      <vt:lpstr>Résultats</vt:lpstr>
      <vt:lpstr>Résultats</vt:lpstr>
      <vt:lpstr>Résultats</vt:lpstr>
      <vt:lpstr>Discussion</vt:lpstr>
      <vt:lpstr>Conclusion</vt:lpstr>
      <vt:lpstr>Conclusion</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SUR LA MUTUELE DE SANTE : APPROCHE « ENFANTS- PARENTS »</dc:title>
  <dc:creator>SMS</dc:creator>
  <cp:lastModifiedBy>GRCIDR</cp:lastModifiedBy>
  <cp:revision>324</cp:revision>
  <dcterms:created xsi:type="dcterms:W3CDTF">2016-01-28T13:11:42Z</dcterms:created>
  <dcterms:modified xsi:type="dcterms:W3CDTF">2019-03-12T22:41:52Z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 Mode">
    <vt:lpwstr>student</vt:lpwstr>
  </property>
  <property fmtid="{D5CDD505-2E9C-101B-9397-08002B2CF9AE}" pid="3" name="SE DAP Default">
    <vt:lpwstr>NODEFAULTDAP</vt:lpwstr>
  </property>
</Properties>
</file>