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7"/>
  </p:notesMasterIdLst>
  <p:sldIdLst>
    <p:sldId id="256" r:id="rId2"/>
    <p:sldId id="281" r:id="rId3"/>
    <p:sldId id="282" r:id="rId4"/>
    <p:sldId id="283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B2F"/>
    <a:srgbClr val="2F3D46"/>
    <a:srgbClr val="B20A0E"/>
    <a:srgbClr val="062734"/>
    <a:srgbClr val="E60D15"/>
    <a:srgbClr val="DC0D14"/>
    <a:srgbClr val="2C3D45"/>
    <a:srgbClr val="3CB2AA"/>
    <a:srgbClr val="F77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3" autoAdjust="0"/>
    <p:restoredTop sz="94000" autoAdjust="0"/>
  </p:normalViewPr>
  <p:slideViewPr>
    <p:cSldViewPr snapToGrid="0">
      <p:cViewPr varScale="1">
        <p:scale>
          <a:sx n="110" d="100"/>
          <a:sy n="110" d="100"/>
        </p:scale>
        <p:origin x="120" y="16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E9A1E0-783A-49B5-8F85-20A9DBF052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B7878-B5B0-426C-8729-D583A436FD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B2AF45-2D49-4E8B-9FA8-1640C93B3F68}" type="datetimeFigureOut">
              <a:rPr lang="en-ID"/>
              <a:pPr>
                <a:defRPr/>
              </a:pPr>
              <a:t>19/02/2025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4D4E00-9242-4E40-A9DD-C1CA4D311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49B508-B2F4-44D8-8261-A028003D2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2DF59-F8FB-46E1-96BE-25C6012791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903B3-BE7A-4438-A8C0-347432C56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942DFC4-4C35-4A7C-A42A-8CF86D463475}" type="slidenum">
              <a:rPr lang="en-ID" altLang="en-US"/>
              <a:pPr/>
              <a:t>‹#›</a:t>
            </a:fld>
            <a:endParaRPr lang="en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0326D5-385B-4BC8-9A4D-D96E885A90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DBE6093-7CDE-4F14-A0A8-FC9C8FC66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65295BA-6B2B-4126-954B-D6E39B873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fld id="{3BB9B444-CCE5-4CEA-9580-6B0527CADA80}" type="slidenum">
              <a:rPr lang="en-ID" altLang="en-US">
                <a:latin typeface="Calibri" panose="020F0502020204030204" pitchFamily="34" charset="0"/>
              </a:rPr>
              <a:pPr/>
              <a:t>1</a:t>
            </a:fld>
            <a:endParaRPr lang="en-ID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2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941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3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E9D9D-4AB7-4558-96B4-89BD65A93075}"/>
              </a:ext>
            </a:extLst>
          </p:cNvPr>
          <p:cNvSpPr/>
          <p:nvPr userDrawn="1"/>
        </p:nvSpPr>
        <p:spPr>
          <a:xfrm>
            <a:off x="2209801" y="-9525"/>
            <a:ext cx="3030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800100"/>
            <a:ext cx="4381500" cy="5238750"/>
          </a:xfrm>
          <a:custGeom>
            <a:avLst/>
            <a:gdLst>
              <a:gd name="connsiteX0" fmla="*/ 0 w 4381500"/>
              <a:gd name="connsiteY0" fmla="*/ 0 h 5238750"/>
              <a:gd name="connsiteX1" fmla="*/ 4381500 w 4381500"/>
              <a:gd name="connsiteY1" fmla="*/ 0 h 5238750"/>
              <a:gd name="connsiteX2" fmla="*/ 4381500 w 4381500"/>
              <a:gd name="connsiteY2" fmla="*/ 5238750 h 5238750"/>
              <a:gd name="connsiteX3" fmla="*/ 0 w 43815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5238750">
                <a:moveTo>
                  <a:pt x="0" y="0"/>
                </a:moveTo>
                <a:lnTo>
                  <a:pt x="4381500" y="0"/>
                </a:lnTo>
                <a:lnTo>
                  <a:pt x="4381500" y="5238750"/>
                </a:lnTo>
                <a:lnTo>
                  <a:pt x="0" y="52387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402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6286A9-BAEF-4FD9-B4C2-FF972B48CDE3}"/>
              </a:ext>
            </a:extLst>
          </p:cNvPr>
          <p:cNvSpPr/>
          <p:nvPr userDrawn="1"/>
        </p:nvSpPr>
        <p:spPr>
          <a:xfrm>
            <a:off x="8782050" y="0"/>
            <a:ext cx="34099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58000" y="781049"/>
            <a:ext cx="3638550" cy="5309901"/>
          </a:xfrm>
          <a:custGeom>
            <a:avLst/>
            <a:gdLst>
              <a:gd name="connsiteX0" fmla="*/ 0 w 3638550"/>
              <a:gd name="connsiteY0" fmla="*/ 0 h 5309901"/>
              <a:gd name="connsiteX1" fmla="*/ 3638550 w 3638550"/>
              <a:gd name="connsiteY1" fmla="*/ 0 h 5309901"/>
              <a:gd name="connsiteX2" fmla="*/ 3638550 w 3638550"/>
              <a:gd name="connsiteY2" fmla="*/ 5309901 h 5309901"/>
              <a:gd name="connsiteX3" fmla="*/ 0 w 3638550"/>
              <a:gd name="connsiteY3" fmla="*/ 5309901 h 530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5309901">
                <a:moveTo>
                  <a:pt x="0" y="0"/>
                </a:moveTo>
                <a:lnTo>
                  <a:pt x="3638550" y="0"/>
                </a:lnTo>
                <a:lnTo>
                  <a:pt x="3638550" y="5309901"/>
                </a:lnTo>
                <a:lnTo>
                  <a:pt x="0" y="5309901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460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668BA0-A343-4A54-B832-DD90B5F91262}"/>
              </a:ext>
            </a:extLst>
          </p:cNvPr>
          <p:cNvSpPr/>
          <p:nvPr userDrawn="1"/>
        </p:nvSpPr>
        <p:spPr>
          <a:xfrm>
            <a:off x="1" y="0"/>
            <a:ext cx="441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6301" y="759952"/>
            <a:ext cx="4667250" cy="2669048"/>
          </a:xfrm>
          <a:custGeom>
            <a:avLst/>
            <a:gdLst>
              <a:gd name="connsiteX0" fmla="*/ 0 w 4667250"/>
              <a:gd name="connsiteY0" fmla="*/ 0 h 2669048"/>
              <a:gd name="connsiteX1" fmla="*/ 4667250 w 4667250"/>
              <a:gd name="connsiteY1" fmla="*/ 0 h 2669048"/>
              <a:gd name="connsiteX2" fmla="*/ 4667250 w 4667250"/>
              <a:gd name="connsiteY2" fmla="*/ 2669048 h 2669048"/>
              <a:gd name="connsiteX3" fmla="*/ 0 w 4667250"/>
              <a:gd name="connsiteY3" fmla="*/ 2669048 h 26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0" h="2669048">
                <a:moveTo>
                  <a:pt x="0" y="0"/>
                </a:moveTo>
                <a:lnTo>
                  <a:pt x="4667250" y="0"/>
                </a:lnTo>
                <a:lnTo>
                  <a:pt x="4667250" y="2669048"/>
                </a:lnTo>
                <a:lnTo>
                  <a:pt x="0" y="266904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734050" y="759952"/>
            <a:ext cx="6457950" cy="2669048"/>
          </a:xfrm>
          <a:custGeom>
            <a:avLst/>
            <a:gdLst>
              <a:gd name="connsiteX0" fmla="*/ 0 w 6457950"/>
              <a:gd name="connsiteY0" fmla="*/ 0 h 2669048"/>
              <a:gd name="connsiteX1" fmla="*/ 6457950 w 6457950"/>
              <a:gd name="connsiteY1" fmla="*/ 0 h 2669048"/>
              <a:gd name="connsiteX2" fmla="*/ 6457950 w 6457950"/>
              <a:gd name="connsiteY2" fmla="*/ 2669048 h 2669048"/>
              <a:gd name="connsiteX3" fmla="*/ 0 w 6457950"/>
              <a:gd name="connsiteY3" fmla="*/ 2669048 h 26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950" h="2669048">
                <a:moveTo>
                  <a:pt x="0" y="0"/>
                </a:moveTo>
                <a:lnTo>
                  <a:pt x="6457950" y="0"/>
                </a:lnTo>
                <a:lnTo>
                  <a:pt x="6457950" y="2669048"/>
                </a:lnTo>
                <a:lnTo>
                  <a:pt x="0" y="266904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539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F50F22-B076-4C51-A70E-9A44214DC5E8}"/>
              </a:ext>
            </a:extLst>
          </p:cNvPr>
          <p:cNvSpPr/>
          <p:nvPr userDrawn="1"/>
        </p:nvSpPr>
        <p:spPr>
          <a:xfrm>
            <a:off x="6983413" y="3429000"/>
            <a:ext cx="260985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40435" y="781050"/>
            <a:ext cx="4351566" cy="5219700"/>
          </a:xfrm>
          <a:custGeom>
            <a:avLst/>
            <a:gdLst>
              <a:gd name="connsiteX0" fmla="*/ 0 w 4351566"/>
              <a:gd name="connsiteY0" fmla="*/ 0 h 5219700"/>
              <a:gd name="connsiteX1" fmla="*/ 4351566 w 4351566"/>
              <a:gd name="connsiteY1" fmla="*/ 0 h 5219700"/>
              <a:gd name="connsiteX2" fmla="*/ 4351566 w 4351566"/>
              <a:gd name="connsiteY2" fmla="*/ 5219700 h 5219700"/>
              <a:gd name="connsiteX3" fmla="*/ 0 w 4351566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1566" h="5219700">
                <a:moveTo>
                  <a:pt x="0" y="0"/>
                </a:moveTo>
                <a:lnTo>
                  <a:pt x="4351566" y="0"/>
                </a:lnTo>
                <a:lnTo>
                  <a:pt x="4351566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803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52E629-55C3-447D-8058-1CE9AA619FAE}"/>
              </a:ext>
            </a:extLst>
          </p:cNvPr>
          <p:cNvSpPr/>
          <p:nvPr userDrawn="1"/>
        </p:nvSpPr>
        <p:spPr>
          <a:xfrm>
            <a:off x="1" y="0"/>
            <a:ext cx="3448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38200" y="1276350"/>
            <a:ext cx="4933950" cy="4305300"/>
          </a:xfrm>
          <a:custGeom>
            <a:avLst/>
            <a:gdLst>
              <a:gd name="connsiteX0" fmla="*/ 0 w 4933950"/>
              <a:gd name="connsiteY0" fmla="*/ 0 h 4305300"/>
              <a:gd name="connsiteX1" fmla="*/ 4933950 w 4933950"/>
              <a:gd name="connsiteY1" fmla="*/ 0 h 4305300"/>
              <a:gd name="connsiteX2" fmla="*/ 4933950 w 4933950"/>
              <a:gd name="connsiteY2" fmla="*/ 4305300 h 4305300"/>
              <a:gd name="connsiteX3" fmla="*/ 0 w 493395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950" h="4305300">
                <a:moveTo>
                  <a:pt x="0" y="0"/>
                </a:moveTo>
                <a:lnTo>
                  <a:pt x="4933950" y="0"/>
                </a:lnTo>
                <a:lnTo>
                  <a:pt x="493395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885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9277C-4A26-4EC9-B531-5EC27A149795}"/>
              </a:ext>
            </a:extLst>
          </p:cNvPr>
          <p:cNvSpPr/>
          <p:nvPr userDrawn="1"/>
        </p:nvSpPr>
        <p:spPr>
          <a:xfrm>
            <a:off x="7867650" y="0"/>
            <a:ext cx="4324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72301" y="781050"/>
            <a:ext cx="4457700" cy="2583140"/>
          </a:xfrm>
          <a:custGeom>
            <a:avLst/>
            <a:gdLst>
              <a:gd name="connsiteX0" fmla="*/ 0 w 4457700"/>
              <a:gd name="connsiteY0" fmla="*/ 0 h 2583140"/>
              <a:gd name="connsiteX1" fmla="*/ 4457700 w 4457700"/>
              <a:gd name="connsiteY1" fmla="*/ 0 h 2583140"/>
              <a:gd name="connsiteX2" fmla="*/ 4457700 w 4457700"/>
              <a:gd name="connsiteY2" fmla="*/ 2583140 h 2583140"/>
              <a:gd name="connsiteX3" fmla="*/ 0 w 4457700"/>
              <a:gd name="connsiteY3" fmla="*/ 2583140 h 2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2583140">
                <a:moveTo>
                  <a:pt x="0" y="0"/>
                </a:moveTo>
                <a:lnTo>
                  <a:pt x="4457700" y="0"/>
                </a:lnTo>
                <a:lnTo>
                  <a:pt x="4457700" y="2583140"/>
                </a:lnTo>
                <a:lnTo>
                  <a:pt x="0" y="258314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72301" y="3512860"/>
            <a:ext cx="4457700" cy="2583140"/>
          </a:xfrm>
          <a:custGeom>
            <a:avLst/>
            <a:gdLst>
              <a:gd name="connsiteX0" fmla="*/ 0 w 4457700"/>
              <a:gd name="connsiteY0" fmla="*/ 0 h 2583140"/>
              <a:gd name="connsiteX1" fmla="*/ 4457700 w 4457700"/>
              <a:gd name="connsiteY1" fmla="*/ 0 h 2583140"/>
              <a:gd name="connsiteX2" fmla="*/ 4457700 w 4457700"/>
              <a:gd name="connsiteY2" fmla="*/ 2583140 h 2583140"/>
              <a:gd name="connsiteX3" fmla="*/ 0 w 4457700"/>
              <a:gd name="connsiteY3" fmla="*/ 2583140 h 2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2583140">
                <a:moveTo>
                  <a:pt x="0" y="0"/>
                </a:moveTo>
                <a:lnTo>
                  <a:pt x="4457700" y="0"/>
                </a:lnTo>
                <a:lnTo>
                  <a:pt x="4457700" y="2583140"/>
                </a:lnTo>
                <a:lnTo>
                  <a:pt x="0" y="258314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44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5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81500" cy="6858000"/>
          </a:xfrm>
          <a:custGeom>
            <a:avLst/>
            <a:gdLst>
              <a:gd name="connsiteX0" fmla="*/ 0 w 4381500"/>
              <a:gd name="connsiteY0" fmla="*/ 0 h 6858000"/>
              <a:gd name="connsiteX1" fmla="*/ 4381500 w 4381500"/>
              <a:gd name="connsiteY1" fmla="*/ 0 h 6858000"/>
              <a:gd name="connsiteX2" fmla="*/ 4381500 w 4381500"/>
              <a:gd name="connsiteY2" fmla="*/ 6858000 h 6858000"/>
              <a:gd name="connsiteX3" fmla="*/ 0 w 4381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6858000">
                <a:moveTo>
                  <a:pt x="0" y="0"/>
                </a:moveTo>
                <a:lnTo>
                  <a:pt x="4381500" y="0"/>
                </a:lnTo>
                <a:lnTo>
                  <a:pt x="438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7167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46E21-0A93-4D95-B979-3B537857D9C0}"/>
              </a:ext>
            </a:extLst>
          </p:cNvPr>
          <p:cNvSpPr/>
          <p:nvPr userDrawn="1"/>
        </p:nvSpPr>
        <p:spPr>
          <a:xfrm>
            <a:off x="0" y="0"/>
            <a:ext cx="7010400" cy="306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3067050"/>
          </a:xfrm>
          <a:custGeom>
            <a:avLst/>
            <a:gdLst>
              <a:gd name="connsiteX0" fmla="*/ 0 w 5181600"/>
              <a:gd name="connsiteY0" fmla="*/ 0 h 3067050"/>
              <a:gd name="connsiteX1" fmla="*/ 5181600 w 5181600"/>
              <a:gd name="connsiteY1" fmla="*/ 0 h 3067050"/>
              <a:gd name="connsiteX2" fmla="*/ 5181600 w 5181600"/>
              <a:gd name="connsiteY2" fmla="*/ 3067050 h 3067050"/>
              <a:gd name="connsiteX3" fmla="*/ 0 w 5181600"/>
              <a:gd name="connsiteY3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3067050">
                <a:moveTo>
                  <a:pt x="0" y="0"/>
                </a:moveTo>
                <a:lnTo>
                  <a:pt x="5181600" y="0"/>
                </a:lnTo>
                <a:lnTo>
                  <a:pt x="5181600" y="3067050"/>
                </a:lnTo>
                <a:lnTo>
                  <a:pt x="0" y="30670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1462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7D897-582C-4A6A-918A-E2B26DA055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95776" y="723902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309937" y="2568288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309937" y="4412675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733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96722" y="2600752"/>
            <a:ext cx="2274697" cy="2102058"/>
          </a:xfrm>
          <a:custGeom>
            <a:avLst/>
            <a:gdLst>
              <a:gd name="connsiteX0" fmla="*/ 0 w 2524887"/>
              <a:gd name="connsiteY0" fmla="*/ 0 h 2102058"/>
              <a:gd name="connsiteX1" fmla="*/ 2524887 w 2524887"/>
              <a:gd name="connsiteY1" fmla="*/ 0 h 2102058"/>
              <a:gd name="connsiteX2" fmla="*/ 2524887 w 2524887"/>
              <a:gd name="connsiteY2" fmla="*/ 2102058 h 2102058"/>
              <a:gd name="connsiteX3" fmla="*/ 0 w 2524887"/>
              <a:gd name="connsiteY3" fmla="*/ 2102058 h 2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87" h="2102058">
                <a:moveTo>
                  <a:pt x="0" y="0"/>
                </a:moveTo>
                <a:lnTo>
                  <a:pt x="2524887" y="0"/>
                </a:lnTo>
                <a:lnTo>
                  <a:pt x="2524887" y="2102058"/>
                </a:lnTo>
                <a:lnTo>
                  <a:pt x="0" y="210205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24400" y="2131060"/>
            <a:ext cx="2743200" cy="2571750"/>
          </a:xfrm>
          <a:custGeom>
            <a:avLst/>
            <a:gdLst>
              <a:gd name="connsiteX0" fmla="*/ 0 w 3182874"/>
              <a:gd name="connsiteY0" fmla="*/ 0 h 2571750"/>
              <a:gd name="connsiteX1" fmla="*/ 3182874 w 3182874"/>
              <a:gd name="connsiteY1" fmla="*/ 0 h 2571750"/>
              <a:gd name="connsiteX2" fmla="*/ 3182874 w 3182874"/>
              <a:gd name="connsiteY2" fmla="*/ 2571750 h 2571750"/>
              <a:gd name="connsiteX3" fmla="*/ 0 w 3182874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874" h="2571750">
                <a:moveTo>
                  <a:pt x="0" y="0"/>
                </a:moveTo>
                <a:lnTo>
                  <a:pt x="3182874" y="0"/>
                </a:lnTo>
                <a:lnTo>
                  <a:pt x="3182874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220584" y="2600752"/>
            <a:ext cx="2274697" cy="2102058"/>
          </a:xfrm>
          <a:custGeom>
            <a:avLst/>
            <a:gdLst>
              <a:gd name="connsiteX0" fmla="*/ 0 w 2524887"/>
              <a:gd name="connsiteY0" fmla="*/ 0 h 2102058"/>
              <a:gd name="connsiteX1" fmla="*/ 2524887 w 2524887"/>
              <a:gd name="connsiteY1" fmla="*/ 0 h 2102058"/>
              <a:gd name="connsiteX2" fmla="*/ 2524887 w 2524887"/>
              <a:gd name="connsiteY2" fmla="*/ 2102058 h 2102058"/>
              <a:gd name="connsiteX3" fmla="*/ 0 w 2524887"/>
              <a:gd name="connsiteY3" fmla="*/ 2102058 h 2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87" h="2102058">
                <a:moveTo>
                  <a:pt x="0" y="0"/>
                </a:moveTo>
                <a:lnTo>
                  <a:pt x="2524887" y="0"/>
                </a:lnTo>
                <a:lnTo>
                  <a:pt x="2524887" y="2102058"/>
                </a:lnTo>
                <a:lnTo>
                  <a:pt x="0" y="210205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9571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6700" y="0"/>
            <a:ext cx="4305300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6858000">
                <a:moveTo>
                  <a:pt x="0" y="0"/>
                </a:moveTo>
                <a:lnTo>
                  <a:pt x="4305300" y="0"/>
                </a:lnTo>
                <a:lnTo>
                  <a:pt x="4305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6523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00C9F2-603D-482E-B22E-C3926D301708}"/>
              </a:ext>
            </a:extLst>
          </p:cNvPr>
          <p:cNvSpPr/>
          <p:nvPr userDrawn="1"/>
        </p:nvSpPr>
        <p:spPr>
          <a:xfrm>
            <a:off x="8667751" y="0"/>
            <a:ext cx="3524250" cy="607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10402" y="781050"/>
            <a:ext cx="4343401" cy="6076950"/>
          </a:xfrm>
          <a:custGeom>
            <a:avLst/>
            <a:gdLst>
              <a:gd name="connsiteX0" fmla="*/ 0 w 4343400"/>
              <a:gd name="connsiteY0" fmla="*/ 0 h 6076950"/>
              <a:gd name="connsiteX1" fmla="*/ 4343400 w 4343400"/>
              <a:gd name="connsiteY1" fmla="*/ 0 h 6076950"/>
              <a:gd name="connsiteX2" fmla="*/ 4343400 w 4343400"/>
              <a:gd name="connsiteY2" fmla="*/ 6076950 h 6076950"/>
              <a:gd name="connsiteX3" fmla="*/ 0 w 4343400"/>
              <a:gd name="connsiteY3" fmla="*/ 607695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6076950">
                <a:moveTo>
                  <a:pt x="0" y="0"/>
                </a:moveTo>
                <a:lnTo>
                  <a:pt x="4343400" y="0"/>
                </a:lnTo>
                <a:lnTo>
                  <a:pt x="4343400" y="6076950"/>
                </a:lnTo>
                <a:lnTo>
                  <a:pt x="0" y="60769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6313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72DA78-5A9E-4980-8F97-CE92156999A1}"/>
              </a:ext>
            </a:extLst>
          </p:cNvPr>
          <p:cNvSpPr/>
          <p:nvPr userDrawn="1"/>
        </p:nvSpPr>
        <p:spPr>
          <a:xfrm>
            <a:off x="0" y="0"/>
            <a:ext cx="3556000" cy="523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0100" y="800100"/>
            <a:ext cx="4452620" cy="6057900"/>
          </a:xfrm>
          <a:custGeom>
            <a:avLst/>
            <a:gdLst>
              <a:gd name="connsiteX0" fmla="*/ 0 w 5295900"/>
              <a:gd name="connsiteY0" fmla="*/ 0 h 6057900"/>
              <a:gd name="connsiteX1" fmla="*/ 5295900 w 5295900"/>
              <a:gd name="connsiteY1" fmla="*/ 0 h 6057900"/>
              <a:gd name="connsiteX2" fmla="*/ 5295900 w 5295900"/>
              <a:gd name="connsiteY2" fmla="*/ 6057900 h 6057900"/>
              <a:gd name="connsiteX3" fmla="*/ 0 w 5295900"/>
              <a:gd name="connsiteY3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057900">
                <a:moveTo>
                  <a:pt x="0" y="0"/>
                </a:moveTo>
                <a:lnTo>
                  <a:pt x="5295900" y="0"/>
                </a:lnTo>
                <a:lnTo>
                  <a:pt x="5295900" y="6057900"/>
                </a:lnTo>
                <a:lnTo>
                  <a:pt x="0" y="60579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476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62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93E4D0-2D31-4382-A876-793B3451C227}"/>
              </a:ext>
            </a:extLst>
          </p:cNvPr>
          <p:cNvSpPr/>
          <p:nvPr userDrawn="1"/>
        </p:nvSpPr>
        <p:spPr>
          <a:xfrm>
            <a:off x="6143627" y="2400300"/>
            <a:ext cx="6048375" cy="208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62551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303500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444449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504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40E4F-C351-4C31-A36B-DFBCD9294643}"/>
              </a:ext>
            </a:extLst>
          </p:cNvPr>
          <p:cNvSpPr/>
          <p:nvPr userDrawn="1"/>
        </p:nvSpPr>
        <p:spPr>
          <a:xfrm>
            <a:off x="2514601" y="3067050"/>
            <a:ext cx="8858250" cy="299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9149" y="800100"/>
            <a:ext cx="2667001" cy="4362450"/>
          </a:xfrm>
          <a:custGeom>
            <a:avLst/>
            <a:gdLst>
              <a:gd name="connsiteX0" fmla="*/ 0 w 2667000"/>
              <a:gd name="connsiteY0" fmla="*/ 0 h 4362450"/>
              <a:gd name="connsiteX1" fmla="*/ 2667000 w 2667000"/>
              <a:gd name="connsiteY1" fmla="*/ 0 h 4362450"/>
              <a:gd name="connsiteX2" fmla="*/ 2667000 w 2667000"/>
              <a:gd name="connsiteY2" fmla="*/ 4362450 h 4362450"/>
              <a:gd name="connsiteX3" fmla="*/ 0 w 26670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362450">
                <a:moveTo>
                  <a:pt x="0" y="0"/>
                </a:moveTo>
                <a:lnTo>
                  <a:pt x="2667000" y="0"/>
                </a:lnTo>
                <a:lnTo>
                  <a:pt x="2667000" y="4362450"/>
                </a:lnTo>
                <a:lnTo>
                  <a:pt x="0" y="43624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38550" y="800100"/>
            <a:ext cx="2667001" cy="4362450"/>
          </a:xfrm>
          <a:custGeom>
            <a:avLst/>
            <a:gdLst>
              <a:gd name="connsiteX0" fmla="*/ 0 w 2667000"/>
              <a:gd name="connsiteY0" fmla="*/ 0 h 4362450"/>
              <a:gd name="connsiteX1" fmla="*/ 2667000 w 2667000"/>
              <a:gd name="connsiteY1" fmla="*/ 0 h 4362450"/>
              <a:gd name="connsiteX2" fmla="*/ 2667000 w 2667000"/>
              <a:gd name="connsiteY2" fmla="*/ 4362450 h 4362450"/>
              <a:gd name="connsiteX3" fmla="*/ 0 w 26670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362450">
                <a:moveTo>
                  <a:pt x="0" y="0"/>
                </a:moveTo>
                <a:lnTo>
                  <a:pt x="2667000" y="0"/>
                </a:lnTo>
                <a:lnTo>
                  <a:pt x="2667000" y="4362450"/>
                </a:lnTo>
                <a:lnTo>
                  <a:pt x="0" y="43624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407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2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5233C-F5DB-43CF-90A6-235E391A6C0B}"/>
              </a:ext>
            </a:extLst>
          </p:cNvPr>
          <p:cNvSpPr/>
          <p:nvPr userDrawn="1"/>
        </p:nvSpPr>
        <p:spPr>
          <a:xfrm>
            <a:off x="1" y="0"/>
            <a:ext cx="4705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9149" y="819150"/>
            <a:ext cx="2667001" cy="5219700"/>
          </a:xfrm>
          <a:custGeom>
            <a:avLst/>
            <a:gdLst>
              <a:gd name="connsiteX0" fmla="*/ 0 w 2667000"/>
              <a:gd name="connsiteY0" fmla="*/ 0 h 5219700"/>
              <a:gd name="connsiteX1" fmla="*/ 2667000 w 2667000"/>
              <a:gd name="connsiteY1" fmla="*/ 0 h 5219700"/>
              <a:gd name="connsiteX2" fmla="*/ 2667000 w 2667000"/>
              <a:gd name="connsiteY2" fmla="*/ 5219700 h 5219700"/>
              <a:gd name="connsiteX3" fmla="*/ 0 w 26670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5219700">
                <a:moveTo>
                  <a:pt x="0" y="0"/>
                </a:moveTo>
                <a:lnTo>
                  <a:pt x="2667000" y="0"/>
                </a:lnTo>
                <a:lnTo>
                  <a:pt x="266700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19500" y="819150"/>
            <a:ext cx="2667001" cy="5219700"/>
          </a:xfrm>
          <a:custGeom>
            <a:avLst/>
            <a:gdLst>
              <a:gd name="connsiteX0" fmla="*/ 0 w 2667000"/>
              <a:gd name="connsiteY0" fmla="*/ 0 h 5219700"/>
              <a:gd name="connsiteX1" fmla="*/ 2667000 w 2667000"/>
              <a:gd name="connsiteY1" fmla="*/ 0 h 5219700"/>
              <a:gd name="connsiteX2" fmla="*/ 2667000 w 2667000"/>
              <a:gd name="connsiteY2" fmla="*/ 5219700 h 5219700"/>
              <a:gd name="connsiteX3" fmla="*/ 0 w 26670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5219700">
                <a:moveTo>
                  <a:pt x="0" y="0"/>
                </a:moveTo>
                <a:lnTo>
                  <a:pt x="2667000" y="0"/>
                </a:lnTo>
                <a:lnTo>
                  <a:pt x="266700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038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1C614F-621B-419B-83B5-D270D8F52685}"/>
              </a:ext>
            </a:extLst>
          </p:cNvPr>
          <p:cNvSpPr/>
          <p:nvPr userDrawn="1"/>
        </p:nvSpPr>
        <p:spPr>
          <a:xfrm>
            <a:off x="8648701" y="1676400"/>
            <a:ext cx="3543300" cy="51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77050" y="0"/>
            <a:ext cx="3543300" cy="5181600"/>
          </a:xfrm>
          <a:custGeom>
            <a:avLst/>
            <a:gdLst>
              <a:gd name="connsiteX0" fmla="*/ 0 w 3543300"/>
              <a:gd name="connsiteY0" fmla="*/ 0 h 5181600"/>
              <a:gd name="connsiteX1" fmla="*/ 3543300 w 3543300"/>
              <a:gd name="connsiteY1" fmla="*/ 0 h 5181600"/>
              <a:gd name="connsiteX2" fmla="*/ 3543300 w 3543300"/>
              <a:gd name="connsiteY2" fmla="*/ 5181600 h 5181600"/>
              <a:gd name="connsiteX3" fmla="*/ 0 w 3543300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5181600">
                <a:moveTo>
                  <a:pt x="0" y="0"/>
                </a:moveTo>
                <a:lnTo>
                  <a:pt x="3543300" y="0"/>
                </a:lnTo>
                <a:lnTo>
                  <a:pt x="35433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9198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C1617-CFB4-468C-8E81-81A92E1CF944}"/>
              </a:ext>
            </a:extLst>
          </p:cNvPr>
          <p:cNvSpPr/>
          <p:nvPr userDrawn="1"/>
        </p:nvSpPr>
        <p:spPr>
          <a:xfrm>
            <a:off x="2533650" y="3429000"/>
            <a:ext cx="8839200" cy="264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9624" y="781050"/>
            <a:ext cx="3552825" cy="4400550"/>
          </a:xfrm>
          <a:custGeom>
            <a:avLst/>
            <a:gdLst>
              <a:gd name="connsiteX0" fmla="*/ 0 w 3552825"/>
              <a:gd name="connsiteY0" fmla="*/ 0 h 4400550"/>
              <a:gd name="connsiteX1" fmla="*/ 3552825 w 3552825"/>
              <a:gd name="connsiteY1" fmla="*/ 0 h 4400550"/>
              <a:gd name="connsiteX2" fmla="*/ 3552825 w 3552825"/>
              <a:gd name="connsiteY2" fmla="*/ 4400550 h 4400550"/>
              <a:gd name="connsiteX3" fmla="*/ 0 w 3552825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825" h="4400550">
                <a:moveTo>
                  <a:pt x="0" y="0"/>
                </a:moveTo>
                <a:lnTo>
                  <a:pt x="3552825" y="0"/>
                </a:lnTo>
                <a:lnTo>
                  <a:pt x="3552825" y="4400550"/>
                </a:lnTo>
                <a:lnTo>
                  <a:pt x="0" y="44005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7810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2130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4B495D-8FAA-4D01-932B-2CC90EF9C793}"/>
              </a:ext>
            </a:extLst>
          </p:cNvPr>
          <p:cNvSpPr/>
          <p:nvPr userDrawn="1"/>
        </p:nvSpPr>
        <p:spPr>
          <a:xfrm>
            <a:off x="4340226" y="0"/>
            <a:ext cx="7851775" cy="52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57249" y="819150"/>
            <a:ext cx="2667001" cy="2535812"/>
          </a:xfrm>
          <a:custGeom>
            <a:avLst/>
            <a:gdLst>
              <a:gd name="connsiteX0" fmla="*/ 0 w 2667000"/>
              <a:gd name="connsiteY0" fmla="*/ 0 h 2535812"/>
              <a:gd name="connsiteX1" fmla="*/ 2667000 w 2667000"/>
              <a:gd name="connsiteY1" fmla="*/ 0 h 2535812"/>
              <a:gd name="connsiteX2" fmla="*/ 2667000 w 2667000"/>
              <a:gd name="connsiteY2" fmla="*/ 2535812 h 2535812"/>
              <a:gd name="connsiteX3" fmla="*/ 0 w 2667000"/>
              <a:gd name="connsiteY3" fmla="*/ 2535812 h 25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535812">
                <a:moveTo>
                  <a:pt x="0" y="0"/>
                </a:moveTo>
                <a:lnTo>
                  <a:pt x="2667000" y="0"/>
                </a:lnTo>
                <a:lnTo>
                  <a:pt x="2667000" y="2535812"/>
                </a:lnTo>
                <a:lnTo>
                  <a:pt x="0" y="2535812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57249" y="3503038"/>
            <a:ext cx="2667001" cy="2535812"/>
          </a:xfrm>
          <a:custGeom>
            <a:avLst/>
            <a:gdLst>
              <a:gd name="connsiteX0" fmla="*/ 0 w 2667000"/>
              <a:gd name="connsiteY0" fmla="*/ 0 h 2535812"/>
              <a:gd name="connsiteX1" fmla="*/ 2667000 w 2667000"/>
              <a:gd name="connsiteY1" fmla="*/ 0 h 2535812"/>
              <a:gd name="connsiteX2" fmla="*/ 2667000 w 2667000"/>
              <a:gd name="connsiteY2" fmla="*/ 2535812 h 2535812"/>
              <a:gd name="connsiteX3" fmla="*/ 0 w 2667000"/>
              <a:gd name="connsiteY3" fmla="*/ 2535812 h 25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535812">
                <a:moveTo>
                  <a:pt x="0" y="0"/>
                </a:moveTo>
                <a:lnTo>
                  <a:pt x="2667000" y="0"/>
                </a:lnTo>
                <a:lnTo>
                  <a:pt x="2667000" y="2535812"/>
                </a:lnTo>
                <a:lnTo>
                  <a:pt x="0" y="253581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676650" y="819150"/>
            <a:ext cx="2419350" cy="5219700"/>
          </a:xfrm>
          <a:custGeom>
            <a:avLst/>
            <a:gdLst>
              <a:gd name="connsiteX0" fmla="*/ 0 w 2419350"/>
              <a:gd name="connsiteY0" fmla="*/ 0 h 5219700"/>
              <a:gd name="connsiteX1" fmla="*/ 2419350 w 2419350"/>
              <a:gd name="connsiteY1" fmla="*/ 0 h 5219700"/>
              <a:gd name="connsiteX2" fmla="*/ 2419350 w 2419350"/>
              <a:gd name="connsiteY2" fmla="*/ 5219700 h 5219700"/>
              <a:gd name="connsiteX3" fmla="*/ 0 w 241935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350" h="5219700">
                <a:moveTo>
                  <a:pt x="0" y="0"/>
                </a:moveTo>
                <a:lnTo>
                  <a:pt x="2419350" y="0"/>
                </a:lnTo>
                <a:lnTo>
                  <a:pt x="241935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429000"/>
            <a:ext cx="2465521" cy="2609850"/>
          </a:xfrm>
          <a:custGeom>
            <a:avLst/>
            <a:gdLst>
              <a:gd name="connsiteX0" fmla="*/ 0 w 2465521"/>
              <a:gd name="connsiteY0" fmla="*/ 0 h 2609850"/>
              <a:gd name="connsiteX1" fmla="*/ 2465521 w 2465521"/>
              <a:gd name="connsiteY1" fmla="*/ 0 h 2609850"/>
              <a:gd name="connsiteX2" fmla="*/ 2465521 w 2465521"/>
              <a:gd name="connsiteY2" fmla="*/ 2609850 h 2609850"/>
              <a:gd name="connsiteX3" fmla="*/ 0 w 2465521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21" h="2609850">
                <a:moveTo>
                  <a:pt x="0" y="0"/>
                </a:moveTo>
                <a:lnTo>
                  <a:pt x="2465521" y="0"/>
                </a:lnTo>
                <a:lnTo>
                  <a:pt x="2465521" y="260985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869230" y="3429000"/>
            <a:ext cx="2465521" cy="2609850"/>
          </a:xfrm>
          <a:custGeom>
            <a:avLst/>
            <a:gdLst>
              <a:gd name="connsiteX0" fmla="*/ 0 w 2465521"/>
              <a:gd name="connsiteY0" fmla="*/ 0 h 2609850"/>
              <a:gd name="connsiteX1" fmla="*/ 2465521 w 2465521"/>
              <a:gd name="connsiteY1" fmla="*/ 0 h 2609850"/>
              <a:gd name="connsiteX2" fmla="*/ 2465521 w 2465521"/>
              <a:gd name="connsiteY2" fmla="*/ 2609850 h 2609850"/>
              <a:gd name="connsiteX3" fmla="*/ 0 w 2465521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21" h="2609850">
                <a:moveTo>
                  <a:pt x="0" y="0"/>
                </a:moveTo>
                <a:lnTo>
                  <a:pt x="2465521" y="0"/>
                </a:lnTo>
                <a:lnTo>
                  <a:pt x="2465521" y="260985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5017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91F208-943A-4DD2-BC1A-D3A48CC47E88}"/>
              </a:ext>
            </a:extLst>
          </p:cNvPr>
          <p:cNvSpPr/>
          <p:nvPr userDrawn="1"/>
        </p:nvSpPr>
        <p:spPr>
          <a:xfrm>
            <a:off x="1" y="0"/>
            <a:ext cx="350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27878" y="938009"/>
            <a:ext cx="3260763" cy="5059672"/>
          </a:xfrm>
          <a:custGeom>
            <a:avLst/>
            <a:gdLst>
              <a:gd name="connsiteX0" fmla="*/ 0 w 3260763"/>
              <a:gd name="connsiteY0" fmla="*/ 0 h 5059672"/>
              <a:gd name="connsiteX1" fmla="*/ 3260763 w 3260763"/>
              <a:gd name="connsiteY1" fmla="*/ 0 h 5059672"/>
              <a:gd name="connsiteX2" fmla="*/ 3260763 w 3260763"/>
              <a:gd name="connsiteY2" fmla="*/ 5059672 h 5059672"/>
              <a:gd name="connsiteX3" fmla="*/ 0 w 3260763"/>
              <a:gd name="connsiteY3" fmla="*/ 5059672 h 505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763" h="5059672">
                <a:moveTo>
                  <a:pt x="0" y="0"/>
                </a:moveTo>
                <a:lnTo>
                  <a:pt x="3260763" y="0"/>
                </a:lnTo>
                <a:lnTo>
                  <a:pt x="3260763" y="5059672"/>
                </a:lnTo>
                <a:lnTo>
                  <a:pt x="0" y="5059672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728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AFBC39-3868-47FB-9313-B3C68B4846EB}"/>
              </a:ext>
            </a:extLst>
          </p:cNvPr>
          <p:cNvSpPr/>
          <p:nvPr userDrawn="1"/>
        </p:nvSpPr>
        <p:spPr>
          <a:xfrm>
            <a:off x="819151" y="838200"/>
            <a:ext cx="965835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80887" y="2096869"/>
            <a:ext cx="3440629" cy="2044717"/>
          </a:xfrm>
          <a:custGeom>
            <a:avLst/>
            <a:gdLst>
              <a:gd name="connsiteX0" fmla="*/ 0 w 3440629"/>
              <a:gd name="connsiteY0" fmla="*/ 0 h 2044717"/>
              <a:gd name="connsiteX1" fmla="*/ 3440629 w 3440629"/>
              <a:gd name="connsiteY1" fmla="*/ 0 h 2044717"/>
              <a:gd name="connsiteX2" fmla="*/ 3440629 w 3440629"/>
              <a:gd name="connsiteY2" fmla="*/ 2044717 h 2044717"/>
              <a:gd name="connsiteX3" fmla="*/ 0 w 3440629"/>
              <a:gd name="connsiteY3" fmla="*/ 2044717 h 20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0629" h="2044717">
                <a:moveTo>
                  <a:pt x="0" y="0"/>
                </a:moveTo>
                <a:lnTo>
                  <a:pt x="3440629" y="0"/>
                </a:lnTo>
                <a:lnTo>
                  <a:pt x="3440629" y="2044717"/>
                </a:lnTo>
                <a:lnTo>
                  <a:pt x="0" y="204471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636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24E108-9C5E-4A6A-AA37-D25A14D9CB6D}"/>
              </a:ext>
            </a:extLst>
          </p:cNvPr>
          <p:cNvSpPr/>
          <p:nvPr userDrawn="1"/>
        </p:nvSpPr>
        <p:spPr>
          <a:xfrm>
            <a:off x="0" y="0"/>
            <a:ext cx="54054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93419" y="1268511"/>
            <a:ext cx="2022903" cy="4292593"/>
          </a:xfrm>
          <a:custGeom>
            <a:avLst/>
            <a:gdLst>
              <a:gd name="connsiteX0" fmla="*/ 0 w 2022903"/>
              <a:gd name="connsiteY0" fmla="*/ 0 h 4292593"/>
              <a:gd name="connsiteX1" fmla="*/ 2022903 w 2022903"/>
              <a:gd name="connsiteY1" fmla="*/ 0 h 4292593"/>
              <a:gd name="connsiteX2" fmla="*/ 2022903 w 2022903"/>
              <a:gd name="connsiteY2" fmla="*/ 4292593 h 4292593"/>
              <a:gd name="connsiteX3" fmla="*/ 0 w 2022903"/>
              <a:gd name="connsiteY3" fmla="*/ 4292593 h 42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903" h="4292593">
                <a:moveTo>
                  <a:pt x="0" y="0"/>
                </a:moveTo>
                <a:lnTo>
                  <a:pt x="2022903" y="0"/>
                </a:lnTo>
                <a:lnTo>
                  <a:pt x="2022903" y="4292593"/>
                </a:lnTo>
                <a:lnTo>
                  <a:pt x="0" y="4292593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18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2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831495-F98D-499A-B1AA-033394DE5D75}"/>
              </a:ext>
            </a:extLst>
          </p:cNvPr>
          <p:cNvSpPr/>
          <p:nvPr userDrawn="1"/>
        </p:nvSpPr>
        <p:spPr>
          <a:xfrm>
            <a:off x="8678864" y="2571750"/>
            <a:ext cx="3513137" cy="428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67403D-CF74-4DD7-A089-A2FF18897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0" y="2"/>
            <a:ext cx="4424352" cy="5264185"/>
          </a:xfrm>
          <a:custGeom>
            <a:avLst/>
            <a:gdLst>
              <a:gd name="connsiteX0" fmla="*/ 0 w 4424352"/>
              <a:gd name="connsiteY0" fmla="*/ 0 h 5264185"/>
              <a:gd name="connsiteX1" fmla="*/ 4424352 w 4424352"/>
              <a:gd name="connsiteY1" fmla="*/ 0 h 5264185"/>
              <a:gd name="connsiteX2" fmla="*/ 4424352 w 4424352"/>
              <a:gd name="connsiteY2" fmla="*/ 5264185 h 5264185"/>
              <a:gd name="connsiteX3" fmla="*/ 0 w 4424352"/>
              <a:gd name="connsiteY3" fmla="*/ 5264185 h 52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352" h="5264185">
                <a:moveTo>
                  <a:pt x="0" y="0"/>
                </a:moveTo>
                <a:lnTo>
                  <a:pt x="4424352" y="0"/>
                </a:lnTo>
                <a:lnTo>
                  <a:pt x="4424352" y="5264185"/>
                </a:lnTo>
                <a:lnTo>
                  <a:pt x="0" y="5264185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26378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61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843FE-F3B6-4F7D-B05D-8B39EDF740AF}"/>
              </a:ext>
            </a:extLst>
          </p:cNvPr>
          <p:cNvSpPr/>
          <p:nvPr userDrawn="1"/>
        </p:nvSpPr>
        <p:spPr>
          <a:xfrm>
            <a:off x="2609850" y="762000"/>
            <a:ext cx="8763001" cy="44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19151" y="2552700"/>
            <a:ext cx="4476750" cy="4305300"/>
          </a:xfrm>
          <a:custGeom>
            <a:avLst/>
            <a:gdLst>
              <a:gd name="connsiteX0" fmla="*/ 0 w 4476750"/>
              <a:gd name="connsiteY0" fmla="*/ 0 h 4305300"/>
              <a:gd name="connsiteX1" fmla="*/ 4476750 w 4476750"/>
              <a:gd name="connsiteY1" fmla="*/ 0 h 4305300"/>
              <a:gd name="connsiteX2" fmla="*/ 4476750 w 4476750"/>
              <a:gd name="connsiteY2" fmla="*/ 4305300 h 4305300"/>
              <a:gd name="connsiteX3" fmla="*/ 0 w 447675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0" h="4305300">
                <a:moveTo>
                  <a:pt x="0" y="0"/>
                </a:moveTo>
                <a:lnTo>
                  <a:pt x="4476750" y="0"/>
                </a:lnTo>
                <a:lnTo>
                  <a:pt x="447675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644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F4EFB4-E647-4521-8AD6-1ABA1C8399FF}"/>
              </a:ext>
            </a:extLst>
          </p:cNvPr>
          <p:cNvSpPr/>
          <p:nvPr userDrawn="1"/>
        </p:nvSpPr>
        <p:spPr>
          <a:xfrm>
            <a:off x="895351" y="800100"/>
            <a:ext cx="9582150" cy="520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72300" y="2527300"/>
            <a:ext cx="5219700" cy="4330700"/>
          </a:xfrm>
          <a:custGeom>
            <a:avLst/>
            <a:gdLst>
              <a:gd name="connsiteX0" fmla="*/ 0 w 4305300"/>
              <a:gd name="connsiteY0" fmla="*/ 0 h 4305300"/>
              <a:gd name="connsiteX1" fmla="*/ 4305300 w 4305300"/>
              <a:gd name="connsiteY1" fmla="*/ 0 h 4305300"/>
              <a:gd name="connsiteX2" fmla="*/ 4305300 w 4305300"/>
              <a:gd name="connsiteY2" fmla="*/ 4305300 h 4305300"/>
              <a:gd name="connsiteX3" fmla="*/ 0 w 43053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4305300">
                <a:moveTo>
                  <a:pt x="0" y="0"/>
                </a:moveTo>
                <a:lnTo>
                  <a:pt x="4305300" y="0"/>
                </a:lnTo>
                <a:lnTo>
                  <a:pt x="43053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55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0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03" r:id="rId20"/>
    <p:sldLayoutId id="2147483717" r:id="rId21"/>
    <p:sldLayoutId id="2147483718" r:id="rId22"/>
    <p:sldLayoutId id="2147483704" r:id="rId23"/>
    <p:sldLayoutId id="2147483705" r:id="rId24"/>
    <p:sldLayoutId id="2147483719" r:id="rId25"/>
    <p:sldLayoutId id="2147483720" r:id="rId26"/>
    <p:sldLayoutId id="2147483706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07" r:id="rId33"/>
    <p:sldLayoutId id="2147483726" r:id="rId34"/>
    <p:sldLayoutId id="2147483727" r:id="rId35"/>
    <p:sldLayoutId id="2147483728" r:id="rId36"/>
    <p:sldLayoutId id="2147483729" r:id="rId37"/>
    <p:sldLayoutId id="2147483708" r:id="rId38"/>
    <p:sldLayoutId id="2147483730" r:id="rId39"/>
    <p:sldLayoutId id="2147483731" r:id="rId40"/>
    <p:sldLayoutId id="214748373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E3353-E77B-4391-BC9E-6F78D5BB5164}"/>
              </a:ext>
            </a:extLst>
          </p:cNvPr>
          <p:cNvSpPr txBox="1"/>
          <p:nvPr/>
        </p:nvSpPr>
        <p:spPr>
          <a:xfrm>
            <a:off x="722806" y="3901444"/>
            <a:ext cx="8029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Topic:</a:t>
            </a:r>
            <a:endParaRPr lang="fr-FR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Sujet:</a:t>
            </a:r>
            <a:endParaRPr lang="fr-FR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r-F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Presenter(s):</a:t>
            </a:r>
            <a:endParaRPr lang="fr-FR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Conférenciers:</a:t>
            </a:r>
            <a:endParaRPr lang="fr-FR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4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E3353-E77B-4391-BC9E-6F78D5BB5164}"/>
              </a:ext>
            </a:extLst>
          </p:cNvPr>
          <p:cNvSpPr txBox="1"/>
          <p:nvPr/>
        </p:nvSpPr>
        <p:spPr>
          <a:xfrm>
            <a:off x="330920" y="354875"/>
            <a:ext cx="1097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Click to </a:t>
            </a:r>
            <a:r>
              <a:rPr lang="fr-FR" sz="1800" b="1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add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text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here</a:t>
            </a:r>
            <a:endParaRPr lang="fr-FR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64F74-C06B-4BDC-BB4A-E0424D1BA9A6}"/>
              </a:ext>
            </a:extLst>
          </p:cNvPr>
          <p:cNvSpPr txBox="1"/>
          <p:nvPr/>
        </p:nvSpPr>
        <p:spPr>
          <a:xfrm>
            <a:off x="330920" y="873035"/>
            <a:ext cx="1097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Click to </a:t>
            </a:r>
            <a:r>
              <a:rPr lang="fr-FR" sz="1800" b="1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add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text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here</a:t>
            </a:r>
            <a:endParaRPr lang="fr-FR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E3353-E77B-4391-BC9E-6F78D5BB5164}"/>
              </a:ext>
            </a:extLst>
          </p:cNvPr>
          <p:cNvSpPr txBox="1"/>
          <p:nvPr/>
        </p:nvSpPr>
        <p:spPr>
          <a:xfrm>
            <a:off x="330920" y="354875"/>
            <a:ext cx="1093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Click to </a:t>
            </a:r>
            <a:r>
              <a:rPr lang="fr-FR" sz="1800" b="1" i="0" u="none" strike="noStrike" dirty="0" err="1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add</a:t>
            </a:r>
            <a:r>
              <a:rPr lang="fr-FR" sz="1800" b="1" i="0" u="none" strike="noStrike" dirty="0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text</a:t>
            </a:r>
            <a:r>
              <a:rPr lang="fr-FR" sz="1800" b="1" i="0" u="none" strike="noStrike" dirty="0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here</a:t>
            </a:r>
            <a:endParaRPr lang="fr-FR" b="1" dirty="0">
              <a:solidFill>
                <a:srgbClr val="CE4B2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30919" y="986247"/>
            <a:ext cx="1093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Click to </a:t>
            </a:r>
            <a:r>
              <a:rPr lang="fr-FR" sz="1800" b="1" i="0" u="none" strike="noStrike" dirty="0" err="1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add</a:t>
            </a:r>
            <a:r>
              <a:rPr lang="fr-FR" sz="1800" b="1" i="0" u="none" strike="noStrike" dirty="0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text</a:t>
            </a:r>
            <a:r>
              <a:rPr lang="fr-FR" sz="1800" b="1" i="0" u="none" strike="noStrike" dirty="0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1800" b="1" i="0" u="none" strike="noStrike" dirty="0" err="1">
                <a:solidFill>
                  <a:srgbClr val="CE4B2F"/>
                </a:solidFill>
                <a:effectLst/>
                <a:latin typeface="Century Gothic" panose="020B0502020202020204" pitchFamily="34" charset="0"/>
              </a:rPr>
              <a:t>here</a:t>
            </a:r>
            <a:endParaRPr lang="fr-FR" b="1" dirty="0">
              <a:solidFill>
                <a:srgbClr val="CE4B2F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3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5328</TotalTime>
  <Words>32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ASUS90</dc:creator>
  <cp:lastModifiedBy>Gloria</cp:lastModifiedBy>
  <cp:revision>484</cp:revision>
  <dcterms:created xsi:type="dcterms:W3CDTF">2021-04-26T07:19:48Z</dcterms:created>
  <dcterms:modified xsi:type="dcterms:W3CDTF">2025-02-20T08:53:48Z</dcterms:modified>
</cp:coreProperties>
</file>